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4" r:id="rId20"/>
    <p:sldId id="275" r:id="rId21"/>
    <p:sldId id="277" r:id="rId22"/>
    <p:sldId id="278" r:id="rId2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3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11"/>
    <p:restoredTop sz="94754"/>
  </p:normalViewPr>
  <p:slideViewPr>
    <p:cSldViewPr snapToGrid="0" snapToObjects="1">
      <p:cViewPr varScale="1">
        <p:scale>
          <a:sx n="162" d="100"/>
          <a:sy n="162" d="100"/>
        </p:scale>
        <p:origin x="7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AB964F"/>
            </a:solidFill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2019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35-AB44-9B34-3331537704C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1"/>
            </a:solidFill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2019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35-AB44-9B34-3331537704C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>
                <a:alpha val="80000"/>
              </a:schemeClr>
            </a:solidFill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2019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35-AB44-9B34-3331537704C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2019</c:v>
                </c:pt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35-AB44-9B34-3331537704C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</c:strCache>
            </c:strRef>
          </c:tx>
          <c:spPr>
            <a:solidFill>
              <a:srgbClr val="717375"/>
            </a:solidFill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2019</c:v>
                </c:pt>
              </c:numCache>
            </c:numRef>
          </c:cat>
          <c:val>
            <c:numRef>
              <c:f>Sheet1!$F$2:$F$3</c:f>
              <c:numCache>
                <c:formatCode>General</c:formatCode>
                <c:ptCount val="2"/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35-AB44-9B34-3331537704C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2019</c:v>
                </c:pt>
              </c:numCache>
            </c:numRef>
          </c:cat>
          <c:val>
            <c:numRef>
              <c:f>Sheet1!$G$2:$G$3</c:f>
              <c:numCache>
                <c:formatCode>General</c:formatCode>
                <c:ptCount val="2"/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A35-AB44-9B34-333153770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065272200"/>
        <c:axId val="2111413240"/>
      </c:barChart>
      <c:catAx>
        <c:axId val="2065272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eometric Wave 01"/>
              </a:defRPr>
            </a:pPr>
            <a:endParaRPr lang="es-MX"/>
          </a:p>
        </c:txPr>
        <c:crossAx val="21114132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11413240"/>
        <c:scaling>
          <c:orientation val="minMax"/>
          <c:max val="250"/>
        </c:scaling>
        <c:delete val="1"/>
        <c:axPos val="l"/>
        <c:numFmt formatCode="General" sourceLinked="1"/>
        <c:majorTickMark val="out"/>
        <c:minorTickMark val="none"/>
        <c:tickLblPos val="nextTo"/>
        <c:crossAx val="2065272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+mj-lt"/>
        </a:defRPr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9696969696969699E-2"/>
          <c:y val="9.5160080225820801E-2"/>
          <c:w val="0.96060606060606102"/>
          <c:h val="0.80968021096419496"/>
        </c:manualLayout>
      </c:layout>
      <c:barChart>
        <c:barDir val="bar"/>
        <c:grouping val="percentStacked"/>
        <c:varyColors val="0"/>
        <c:ser>
          <c:idx val="8"/>
          <c:order val="0"/>
          <c:tx>
            <c:strRef>
              <c:f>Sheet1!$A$2</c:f>
              <c:strCache>
                <c:ptCount val="1"/>
                <c:pt idx="0">
                  <c:v>Major Category 1</c:v>
                </c:pt>
              </c:strCache>
            </c:strRef>
          </c:tx>
          <c:spPr>
            <a:solidFill>
              <a:srgbClr val="AB964F"/>
            </a:solidFill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s-ES" dirty="0" err="1">
                        <a:latin typeface="Georgia"/>
                        <a:cs typeface="Georgia"/>
                      </a:rPr>
                      <a:t>Major</a:t>
                    </a:r>
                    <a:r>
                      <a:rPr lang="es-ES" dirty="0">
                        <a:latin typeface="Georgia"/>
                        <a:cs typeface="Georgia"/>
                      </a:rPr>
                      <a:t> </a:t>
                    </a:r>
                    <a:r>
                      <a:rPr lang="es-ES" dirty="0" err="1">
                        <a:latin typeface="Georgia"/>
                        <a:cs typeface="Georgia"/>
                      </a:rPr>
                      <a:t>Category</a:t>
                    </a:r>
                    <a:r>
                      <a:rPr lang="es-ES" dirty="0">
                        <a:latin typeface="Georgia"/>
                        <a:cs typeface="Georgia"/>
                      </a:rPr>
                      <a:t> 1, 42%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B06-BF48-9379-713B3FECD55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% Volume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06-BF48-9379-713B3FECD558}"/>
            </c:ext>
          </c:extLst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Major Category 2</c:v>
                </c:pt>
              </c:strCache>
            </c:strRef>
          </c:tx>
          <c:spPr>
            <a:solidFill>
              <a:srgbClr val="000000">
                <a:alpha val="75000"/>
              </a:srgbClr>
            </a:solidFill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>
                        <a:latin typeface="Georgia"/>
                        <a:cs typeface="Georgia"/>
                      </a:rPr>
                      <a:t>Major Category 2</a:t>
                    </a:r>
                    <a:br>
                      <a:rPr lang="en-US">
                        <a:latin typeface="Georgia"/>
                        <a:cs typeface="Georgia"/>
                      </a:rPr>
                    </a:br>
                    <a:r>
                      <a:rPr lang="en-US">
                        <a:latin typeface="Georgia"/>
                        <a:cs typeface="Georgia"/>
                      </a:rPr>
                      <a:t>20%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B06-BF48-9379-713B3FECD5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Georgia"/>
                    <a:cs typeface="Georgia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% Volume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06-BF48-9379-713B3FECD558}"/>
            </c:ext>
          </c:extLst>
        </c:ser>
        <c:ser>
          <c:idx val="1"/>
          <c:order val="2"/>
          <c:tx>
            <c:strRef>
              <c:f>Sheet1!$A$4</c:f>
              <c:strCache>
                <c:ptCount val="1"/>
                <c:pt idx="0">
                  <c:v>Major Category 3</c:v>
                </c:pt>
              </c:strCache>
            </c:strRef>
          </c:tx>
          <c:spPr>
            <a:solidFill>
              <a:srgbClr val="C05131"/>
            </a:solidFill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FFFF"/>
                        </a:solidFill>
                        <a:latin typeface="Georgia"/>
                        <a:cs typeface="Georgia"/>
                      </a:rPr>
                      <a:t>Major Category 3</a:t>
                    </a:r>
                    <a:br>
                      <a:rPr lang="en-US">
                        <a:solidFill>
                          <a:srgbClr val="FFFFFF"/>
                        </a:solidFill>
                        <a:latin typeface="Georgia"/>
                        <a:cs typeface="Georgia"/>
                      </a:rPr>
                    </a:br>
                    <a:r>
                      <a:rPr lang="en-US">
                        <a:solidFill>
                          <a:srgbClr val="FFFFFF"/>
                        </a:solidFill>
                        <a:latin typeface="Georgia"/>
                        <a:cs typeface="Georgia"/>
                      </a:rPr>
                      <a:t>14%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B06-BF48-9379-713B3FECD5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  <a:latin typeface="Georgia"/>
                    <a:cs typeface="Georgia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% Volume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B06-BF48-9379-713B3FECD558}"/>
            </c:ext>
          </c:extLst>
        </c:ser>
        <c:ser>
          <c:idx val="2"/>
          <c:order val="3"/>
          <c:tx>
            <c:strRef>
              <c:f>Sheet1!$A$5</c:f>
              <c:strCache>
                <c:ptCount val="1"/>
                <c:pt idx="0">
                  <c:v>Minor Category 1</c:v>
                </c:pt>
              </c:strCache>
            </c:strRef>
          </c:tx>
          <c:spPr>
            <a:solidFill>
              <a:srgbClr val="595959"/>
            </a:solidFill>
            <a:effectLst/>
          </c:spPr>
          <c:invertIfNegative val="0"/>
          <c:dLbls>
            <c:dLbl>
              <c:idx val="0"/>
              <c:layout>
                <c:manualLayout>
                  <c:x val="-3.0303030303030299E-3"/>
                  <c:y val="-0.40094339622641501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accent2"/>
                        </a:solidFill>
                        <a:latin typeface="Georgia"/>
                        <a:cs typeface="Georgia"/>
                      </a:defRPr>
                    </a:pPr>
                    <a:r>
                      <a:rPr lang="en-US" dirty="0">
                        <a:solidFill>
                          <a:schemeClr val="accent2"/>
                        </a:solidFill>
                        <a:latin typeface="Georgia"/>
                        <a:cs typeface="Georgia"/>
                      </a:rPr>
                      <a:t>Minor </a:t>
                    </a:r>
                    <a:br>
                      <a:rPr lang="en-US" dirty="0">
                        <a:solidFill>
                          <a:schemeClr val="accent2"/>
                        </a:solidFill>
                        <a:latin typeface="Georgia"/>
                        <a:cs typeface="Georgia"/>
                      </a:rPr>
                    </a:br>
                    <a:r>
                      <a:rPr lang="en-US" dirty="0">
                        <a:solidFill>
                          <a:schemeClr val="accent2"/>
                        </a:solidFill>
                        <a:latin typeface="Georgia"/>
                        <a:cs typeface="Georgia"/>
                      </a:rPr>
                      <a:t>Category 1</a:t>
                    </a:r>
                    <a:br>
                      <a:rPr lang="en-US" dirty="0">
                        <a:solidFill>
                          <a:schemeClr val="accent2"/>
                        </a:solidFill>
                        <a:latin typeface="Georgia"/>
                        <a:cs typeface="Georgia"/>
                      </a:rPr>
                    </a:br>
                    <a:r>
                      <a:rPr lang="en-US" dirty="0">
                        <a:solidFill>
                          <a:schemeClr val="accent2"/>
                        </a:solidFill>
                        <a:latin typeface="Georgia"/>
                        <a:cs typeface="Georgia"/>
                      </a:rPr>
                      <a:t>7%</a:t>
                    </a:r>
                    <a:endParaRPr lang="en-US" dirty="0">
                      <a:solidFill>
                        <a:schemeClr val="accent2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B06-BF48-9379-713B3FECD5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Georgia"/>
                    <a:cs typeface="Georgia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% Volume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B06-BF48-9379-713B3FECD558}"/>
            </c:ext>
          </c:extLst>
        </c:ser>
        <c:ser>
          <c:idx val="3"/>
          <c:order val="4"/>
          <c:tx>
            <c:strRef>
              <c:f>Sheet1!$A$6</c:f>
              <c:strCache>
                <c:ptCount val="1"/>
                <c:pt idx="0">
                  <c:v>Minor Category 2</c:v>
                </c:pt>
              </c:strCache>
            </c:strRef>
          </c:tx>
          <c:spPr>
            <a:solidFill>
              <a:srgbClr val="B2B2B2"/>
            </a:solidFill>
            <a:effectLst/>
          </c:spPr>
          <c:invertIfNegative val="0"/>
          <c:dLbls>
            <c:dLbl>
              <c:idx val="0"/>
              <c:layout>
                <c:manualLayout>
                  <c:x val="-3.03030303030314E-3"/>
                  <c:y val="0.3537735849056600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595959"/>
                        </a:solidFill>
                        <a:latin typeface="Georgia"/>
                        <a:cs typeface="Georgia"/>
                      </a:defRPr>
                    </a:pPr>
                    <a:r>
                      <a:rPr lang="en-US" dirty="0">
                        <a:solidFill>
                          <a:srgbClr val="595959"/>
                        </a:solidFill>
                        <a:latin typeface="Georgia"/>
                        <a:cs typeface="Georgia"/>
                      </a:rPr>
                      <a:t>Minor Category 2</a:t>
                    </a:r>
                    <a:br>
                      <a:rPr lang="en-US" dirty="0">
                        <a:solidFill>
                          <a:srgbClr val="595959"/>
                        </a:solidFill>
                        <a:latin typeface="Georgia"/>
                        <a:cs typeface="Georgia"/>
                      </a:rPr>
                    </a:br>
                    <a:r>
                      <a:rPr lang="en-US" dirty="0">
                        <a:solidFill>
                          <a:srgbClr val="595959"/>
                        </a:solidFill>
                        <a:latin typeface="Georgia"/>
                        <a:cs typeface="Georgia"/>
                      </a:rPr>
                      <a:t>4%</a:t>
                    </a:r>
                    <a:endParaRPr lang="en-US" dirty="0">
                      <a:solidFill>
                        <a:srgbClr val="595959"/>
                      </a:solidFill>
                    </a:endParaRPr>
                  </a:p>
                </c:rich>
              </c:tx>
              <c:spPr>
                <a:ln>
                  <a:noFill/>
                </a:ln>
              </c:sp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B06-BF48-9379-713B3FECD5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Georgia"/>
                    <a:cs typeface="Georgia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% Volume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B06-BF48-9379-713B3FECD558}"/>
            </c:ext>
          </c:extLst>
        </c:ser>
        <c:ser>
          <c:idx val="4"/>
          <c:order val="5"/>
          <c:tx>
            <c:strRef>
              <c:f>Sheet1!$A$7</c:f>
              <c:strCache>
                <c:ptCount val="1"/>
                <c:pt idx="0">
                  <c:v>Minor Category 3</c:v>
                </c:pt>
              </c:strCache>
            </c:strRef>
          </c:tx>
          <c:spPr>
            <a:solidFill>
              <a:srgbClr val="B2B2B2">
                <a:lumMod val="60000"/>
                <a:lumOff val="40000"/>
              </a:srgbClr>
            </a:solidFill>
            <a:effectLst/>
          </c:spPr>
          <c:invertIfNegative val="0"/>
          <c:dLbls>
            <c:dLbl>
              <c:idx val="0"/>
              <c:layout>
                <c:manualLayout>
                  <c:x val="3.0300644237652098E-3"/>
                  <c:y val="-0.3985849056603770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Georgia"/>
                        <a:cs typeface="Georgia"/>
                      </a:rPr>
                      <a:t>Minor </a:t>
                    </a:r>
                    <a:br>
                      <a:rPr lang="en-US" dirty="0">
                        <a:latin typeface="Georgia"/>
                        <a:cs typeface="Georgia"/>
                      </a:rPr>
                    </a:br>
                    <a:r>
                      <a:rPr lang="en-US" dirty="0">
                        <a:latin typeface="Georgia"/>
                        <a:cs typeface="Georgia"/>
                      </a:rPr>
                      <a:t>Category 3</a:t>
                    </a:r>
                    <a:br>
                      <a:rPr lang="en-US" dirty="0">
                        <a:latin typeface="Georgia"/>
                        <a:cs typeface="Georgia"/>
                      </a:rPr>
                    </a:br>
                    <a:r>
                      <a:rPr lang="en-US" dirty="0">
                        <a:latin typeface="Georgia"/>
                        <a:cs typeface="Georgia"/>
                      </a:rPr>
                      <a:t>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6B06-BF48-9379-713B3FECD5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595959"/>
                    </a:solidFill>
                    <a:latin typeface="Georgia"/>
                    <a:cs typeface="Georgia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% Volume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2.4232295801128002E-2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B06-BF48-9379-713B3FECD558}"/>
            </c:ext>
          </c:extLst>
        </c:ser>
        <c:ser>
          <c:idx val="5"/>
          <c:order val="6"/>
          <c:tx>
            <c:strRef>
              <c:f>Sheet1!$A$8</c:f>
              <c:strCache>
                <c:ptCount val="1"/>
                <c:pt idx="0">
                  <c:v>Other / Minority</c:v>
                </c:pt>
              </c:strCache>
            </c:strRef>
          </c:tx>
          <c:spPr>
            <a:solidFill>
              <a:srgbClr val="B2B2B2">
                <a:lumMod val="20000"/>
                <a:lumOff val="80000"/>
              </a:srgbClr>
            </a:solidFill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>
                        <a:latin typeface="Georgia"/>
                        <a:cs typeface="Georgia"/>
                      </a:rPr>
                      <a:t>Other / Minority</a:t>
                    </a:r>
                    <a:br>
                      <a:rPr lang="en-US">
                        <a:latin typeface="Georgia"/>
                        <a:cs typeface="Georgia"/>
                      </a:rPr>
                    </a:br>
                    <a:r>
                      <a:rPr lang="en-US">
                        <a:latin typeface="Georgia"/>
                        <a:cs typeface="Georgia"/>
                      </a:rPr>
                      <a:t>11%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6B06-BF48-9379-713B3FECD5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595959"/>
                    </a:solidFill>
                    <a:latin typeface="Georgia"/>
                    <a:cs typeface="Georgia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% Volume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B06-BF48-9379-713B3FECD5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5"/>
        <c:overlap val="100"/>
        <c:axId val="2106133400"/>
        <c:axId val="2106136280"/>
      </c:barChart>
      <c:catAx>
        <c:axId val="2106133400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2106136280"/>
        <c:crosses val="autoZero"/>
        <c:auto val="1"/>
        <c:lblAlgn val="ctr"/>
        <c:lblOffset val="100"/>
        <c:noMultiLvlLbl val="0"/>
      </c:catAx>
      <c:valAx>
        <c:axId val="2106136280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2106133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>
          <a:solidFill>
            <a:schemeClr val="bg1"/>
          </a:solidFill>
          <a:latin typeface="+mj-lt"/>
        </a:defRPr>
      </a:pPr>
      <a:endParaRPr lang="es-MX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title>
      <c:tx>
        <c:rich>
          <a:bodyPr/>
          <a:lstStyle/>
          <a:p>
            <a:pPr>
              <a:defRPr b="0" i="0" cap="small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defRPr>
            </a:pPr>
            <a:r>
              <a:rPr lang="es-ES" b="0" i="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ventas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noFill/>
            </a:ln>
          </c:spPr>
          <c:cat>
            <c:strRef>
              <c:f>Hoja1!$A$2:$A$5</c:f>
              <c:strCache>
                <c:ptCount val="4"/>
                <c:pt idx="0">
                  <c:v>1er trim.</c:v>
                </c:pt>
                <c:pt idx="1">
                  <c:v>2do trim.</c:v>
                </c:pt>
                <c:pt idx="2">
                  <c:v>3er trim.</c:v>
                </c:pt>
                <c:pt idx="3">
                  <c:v>4to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7F-D54A-83DA-6BC09B2641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400">
              <a:solidFill>
                <a:schemeClr val="accent4">
                  <a:lumMod val="50000"/>
                </a:schemeClr>
              </a:solidFill>
              <a:latin typeface="Georgia"/>
            </a:defRPr>
          </a:pPr>
          <a:endParaRPr lang="es-MX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title>
      <c:tx>
        <c:rich>
          <a:bodyPr/>
          <a:lstStyle/>
          <a:p>
            <a:pPr>
              <a:defRPr sz="1800" b="0" i="0" cap="small">
                <a:latin typeface="Georgia"/>
              </a:defRPr>
            </a:pPr>
            <a:r>
              <a:rPr lang="es-ES" sz="1800" b="0" i="0" cap="small">
                <a:latin typeface="Georgia"/>
              </a:rPr>
              <a:t>ventas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noFill/>
            </a:ln>
          </c:spPr>
          <c:cat>
            <c:strRef>
              <c:f>Hoja1!$A$2:$A$5</c:f>
              <c:strCache>
                <c:ptCount val="4"/>
                <c:pt idx="0">
                  <c:v>1er trim.</c:v>
                </c:pt>
                <c:pt idx="1">
                  <c:v>2do trim.</c:v>
                </c:pt>
                <c:pt idx="2">
                  <c:v>3er trim.</c:v>
                </c:pt>
                <c:pt idx="3">
                  <c:v>4to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E3-4142-BC03-88459641B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400">
              <a:solidFill>
                <a:schemeClr val="accent4">
                  <a:lumMod val="50000"/>
                </a:schemeClr>
              </a:solidFill>
              <a:latin typeface="Georgia"/>
            </a:defRPr>
          </a:pPr>
          <a:endParaRPr lang="es-MX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6A63B7-213A-E049-B7DE-2CDD570A82A8}" type="doc">
      <dgm:prSet loTypeId="urn:microsoft.com/office/officeart/2005/8/layout/matrix3" loCatId="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5700F312-0B3C-7B48-A369-CAC5937BECF9}">
      <dgm:prSet phldrT="[Texto]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s-ES" sz="1400" dirty="0">
              <a:latin typeface="Tahoma"/>
              <a:cs typeface="Tahoma"/>
            </a:rPr>
            <a:t>CAPTION 1 </a:t>
          </a:r>
        </a:p>
      </dgm:t>
    </dgm:pt>
    <dgm:pt modelId="{E4766FDB-22B7-134A-9E2C-ECAA53D835B5}" type="parTrans" cxnId="{E2B1FF16-0B9E-D94E-82A9-7FD0EABDD94F}">
      <dgm:prSet/>
      <dgm:spPr/>
      <dgm:t>
        <a:bodyPr/>
        <a:lstStyle/>
        <a:p>
          <a:endParaRPr lang="es-ES"/>
        </a:p>
      </dgm:t>
    </dgm:pt>
    <dgm:pt modelId="{ECFCA6F7-56B5-7545-847D-DA959EBB4AB9}" type="sibTrans" cxnId="{E2B1FF16-0B9E-D94E-82A9-7FD0EABDD94F}">
      <dgm:prSet/>
      <dgm:spPr/>
      <dgm:t>
        <a:bodyPr/>
        <a:lstStyle/>
        <a:p>
          <a:endParaRPr lang="es-ES"/>
        </a:p>
      </dgm:t>
    </dgm:pt>
    <dgm:pt modelId="{FFA1FB6A-20F4-AD49-87F7-0D7602C59A6E}">
      <dgm:prSet phldrT="[Texto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s-ES" sz="1200" dirty="0">
              <a:latin typeface="Tahoma"/>
              <a:cs typeface="Tahoma"/>
            </a:rPr>
            <a:t>CAPTION 2</a:t>
          </a:r>
        </a:p>
      </dgm:t>
    </dgm:pt>
    <dgm:pt modelId="{604843E2-3CD1-BB48-9038-7BDDFABF7AE3}" type="parTrans" cxnId="{C2FC4AE3-E2B7-5C40-B9F0-8686982FB9C5}">
      <dgm:prSet/>
      <dgm:spPr/>
      <dgm:t>
        <a:bodyPr/>
        <a:lstStyle/>
        <a:p>
          <a:endParaRPr lang="es-ES"/>
        </a:p>
      </dgm:t>
    </dgm:pt>
    <dgm:pt modelId="{582A4986-F2FA-E84D-B48A-26A25AEEEA95}" type="sibTrans" cxnId="{C2FC4AE3-E2B7-5C40-B9F0-8686982FB9C5}">
      <dgm:prSet/>
      <dgm:spPr/>
      <dgm:t>
        <a:bodyPr/>
        <a:lstStyle/>
        <a:p>
          <a:endParaRPr lang="es-ES"/>
        </a:p>
      </dgm:t>
    </dgm:pt>
    <dgm:pt modelId="{B9394477-5DC5-2445-8299-861E84B154D4}">
      <dgm:prSet phldrT="[Texto]" custT="1"/>
      <dgm:spPr>
        <a:solidFill>
          <a:schemeClr val="tx1"/>
        </a:solidFill>
        <a:ln>
          <a:noFill/>
        </a:ln>
      </dgm:spPr>
      <dgm:t>
        <a:bodyPr/>
        <a:lstStyle/>
        <a:p>
          <a:r>
            <a:rPr lang="es-ES" sz="1200" dirty="0">
              <a:latin typeface="Tahoma"/>
              <a:cs typeface="Tahoma"/>
            </a:rPr>
            <a:t>CAPTION 3</a:t>
          </a:r>
        </a:p>
      </dgm:t>
    </dgm:pt>
    <dgm:pt modelId="{143129FF-9D90-CE4E-AA6D-E1CC1952D7CE}" type="parTrans" cxnId="{31A2E7D7-AB6D-2E49-8DE6-20D3A3D1E6EC}">
      <dgm:prSet/>
      <dgm:spPr/>
      <dgm:t>
        <a:bodyPr/>
        <a:lstStyle/>
        <a:p>
          <a:endParaRPr lang="es-ES"/>
        </a:p>
      </dgm:t>
    </dgm:pt>
    <dgm:pt modelId="{42A46910-1540-1646-AB34-14F867174CC0}" type="sibTrans" cxnId="{31A2E7D7-AB6D-2E49-8DE6-20D3A3D1E6EC}">
      <dgm:prSet/>
      <dgm:spPr/>
      <dgm:t>
        <a:bodyPr/>
        <a:lstStyle/>
        <a:p>
          <a:endParaRPr lang="es-ES"/>
        </a:p>
      </dgm:t>
    </dgm:pt>
    <dgm:pt modelId="{71157059-FEE9-3D40-9F61-AC2FB18C2A22}">
      <dgm:prSet phldrT="[Texto]" phldr="1"/>
      <dgm:spPr/>
      <dgm:t>
        <a:bodyPr/>
        <a:lstStyle/>
        <a:p>
          <a:endParaRPr lang="es-ES"/>
        </a:p>
      </dgm:t>
    </dgm:pt>
    <dgm:pt modelId="{B7848927-1DEE-7945-8FB7-012F41147E1A}" type="parTrans" cxnId="{06D58CBB-B319-0443-BB27-601FC0B350CA}">
      <dgm:prSet/>
      <dgm:spPr/>
      <dgm:t>
        <a:bodyPr/>
        <a:lstStyle/>
        <a:p>
          <a:endParaRPr lang="es-ES"/>
        </a:p>
      </dgm:t>
    </dgm:pt>
    <dgm:pt modelId="{4898E6A8-1DC9-F942-8102-09ABBCC2B33E}" type="sibTrans" cxnId="{06D58CBB-B319-0443-BB27-601FC0B350CA}">
      <dgm:prSet/>
      <dgm:spPr/>
      <dgm:t>
        <a:bodyPr/>
        <a:lstStyle/>
        <a:p>
          <a:endParaRPr lang="es-ES"/>
        </a:p>
      </dgm:t>
    </dgm:pt>
    <dgm:pt modelId="{7D426DF4-DADF-3E45-84C9-B6434BB96C0F}">
      <dgm:prSet phldrT="[Texto]" custT="1"/>
      <dgm:spPr>
        <a:solidFill>
          <a:schemeClr val="accent6"/>
        </a:solidFill>
        <a:ln>
          <a:noFill/>
        </a:ln>
      </dgm:spPr>
      <dgm:t>
        <a:bodyPr/>
        <a:lstStyle/>
        <a:p>
          <a:r>
            <a:rPr lang="es-ES" sz="1200" dirty="0">
              <a:latin typeface="Tahoma"/>
              <a:cs typeface="Tahoma"/>
            </a:rPr>
            <a:t>CAPTION 4</a:t>
          </a:r>
        </a:p>
      </dgm:t>
    </dgm:pt>
    <dgm:pt modelId="{D8D5FEAA-683F-8945-9FED-37BCFBED217F}" type="parTrans" cxnId="{F4F1220B-43A8-F241-9F16-C335E7D74B9E}">
      <dgm:prSet/>
      <dgm:spPr/>
      <dgm:t>
        <a:bodyPr/>
        <a:lstStyle/>
        <a:p>
          <a:endParaRPr lang="es-ES"/>
        </a:p>
      </dgm:t>
    </dgm:pt>
    <dgm:pt modelId="{1ED47869-178B-574B-930A-2D053552A023}" type="sibTrans" cxnId="{F4F1220B-43A8-F241-9F16-C335E7D74B9E}">
      <dgm:prSet/>
      <dgm:spPr/>
      <dgm:t>
        <a:bodyPr/>
        <a:lstStyle/>
        <a:p>
          <a:endParaRPr lang="es-ES"/>
        </a:p>
      </dgm:t>
    </dgm:pt>
    <dgm:pt modelId="{05CE0BDC-B0A9-7743-8D65-6B3DFCABE5D6}" type="pres">
      <dgm:prSet presAssocID="{CA6A63B7-213A-E049-B7DE-2CDD570A82A8}" presName="matrix" presStyleCnt="0">
        <dgm:presLayoutVars>
          <dgm:chMax val="1"/>
          <dgm:dir/>
          <dgm:resizeHandles val="exact"/>
        </dgm:presLayoutVars>
      </dgm:prSet>
      <dgm:spPr/>
    </dgm:pt>
    <dgm:pt modelId="{2AE3C39E-EE22-7745-BB4F-A4D40EB88F01}" type="pres">
      <dgm:prSet presAssocID="{CA6A63B7-213A-E049-B7DE-2CDD570A82A8}" presName="diamond" presStyleLbl="bgShp" presStyleIdx="0" presStyleCnt="1"/>
      <dgm:spPr/>
    </dgm:pt>
    <dgm:pt modelId="{7D3135F2-8D2E-DD4A-968B-EAF16BA60B0D}" type="pres">
      <dgm:prSet presAssocID="{CA6A63B7-213A-E049-B7DE-2CDD570A82A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5B7594D-D947-324F-BA0E-87D3C9385045}" type="pres">
      <dgm:prSet presAssocID="{CA6A63B7-213A-E049-B7DE-2CDD570A82A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26350E8-D38A-7946-8B8E-0B807675519A}" type="pres">
      <dgm:prSet presAssocID="{CA6A63B7-213A-E049-B7DE-2CDD570A82A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1DD94CE-E5DB-FE4E-9541-533C4C2489CC}" type="pres">
      <dgm:prSet presAssocID="{CA6A63B7-213A-E049-B7DE-2CDD570A82A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4F1220B-43A8-F241-9F16-C335E7D74B9E}" srcId="{CA6A63B7-213A-E049-B7DE-2CDD570A82A8}" destId="{7D426DF4-DADF-3E45-84C9-B6434BB96C0F}" srcOrd="3" destOrd="0" parTransId="{D8D5FEAA-683F-8945-9FED-37BCFBED217F}" sibTransId="{1ED47869-178B-574B-930A-2D053552A023}"/>
    <dgm:cxn modelId="{E2B1FF16-0B9E-D94E-82A9-7FD0EABDD94F}" srcId="{CA6A63B7-213A-E049-B7DE-2CDD570A82A8}" destId="{5700F312-0B3C-7B48-A369-CAC5937BECF9}" srcOrd="0" destOrd="0" parTransId="{E4766FDB-22B7-134A-9E2C-ECAA53D835B5}" sibTransId="{ECFCA6F7-56B5-7545-847D-DA959EBB4AB9}"/>
    <dgm:cxn modelId="{F70C7626-68CB-4C48-967E-E4928F26138B}" type="presOf" srcId="{FFA1FB6A-20F4-AD49-87F7-0D7602C59A6E}" destId="{C5B7594D-D947-324F-BA0E-87D3C9385045}" srcOrd="0" destOrd="0" presId="urn:microsoft.com/office/officeart/2005/8/layout/matrix3"/>
    <dgm:cxn modelId="{30707C4C-7EB8-B34D-84D2-1054A47D30F4}" type="presOf" srcId="{CA6A63B7-213A-E049-B7DE-2CDD570A82A8}" destId="{05CE0BDC-B0A9-7743-8D65-6B3DFCABE5D6}" srcOrd="0" destOrd="0" presId="urn:microsoft.com/office/officeart/2005/8/layout/matrix3"/>
    <dgm:cxn modelId="{17FAE254-D733-8D40-B654-A5118F386305}" type="presOf" srcId="{5700F312-0B3C-7B48-A369-CAC5937BECF9}" destId="{7D3135F2-8D2E-DD4A-968B-EAF16BA60B0D}" srcOrd="0" destOrd="0" presId="urn:microsoft.com/office/officeart/2005/8/layout/matrix3"/>
    <dgm:cxn modelId="{6575107B-D7B0-E04A-94A1-1F7791BA4E88}" type="presOf" srcId="{7D426DF4-DADF-3E45-84C9-B6434BB96C0F}" destId="{31DD94CE-E5DB-FE4E-9541-533C4C2489CC}" srcOrd="0" destOrd="0" presId="urn:microsoft.com/office/officeart/2005/8/layout/matrix3"/>
    <dgm:cxn modelId="{86EE20A9-FEDE-734C-9839-D0914180D4DA}" type="presOf" srcId="{B9394477-5DC5-2445-8299-861E84B154D4}" destId="{426350E8-D38A-7946-8B8E-0B807675519A}" srcOrd="0" destOrd="0" presId="urn:microsoft.com/office/officeart/2005/8/layout/matrix3"/>
    <dgm:cxn modelId="{06D58CBB-B319-0443-BB27-601FC0B350CA}" srcId="{CA6A63B7-213A-E049-B7DE-2CDD570A82A8}" destId="{71157059-FEE9-3D40-9F61-AC2FB18C2A22}" srcOrd="4" destOrd="0" parTransId="{B7848927-1DEE-7945-8FB7-012F41147E1A}" sibTransId="{4898E6A8-1DC9-F942-8102-09ABBCC2B33E}"/>
    <dgm:cxn modelId="{31A2E7D7-AB6D-2E49-8DE6-20D3A3D1E6EC}" srcId="{CA6A63B7-213A-E049-B7DE-2CDD570A82A8}" destId="{B9394477-5DC5-2445-8299-861E84B154D4}" srcOrd="2" destOrd="0" parTransId="{143129FF-9D90-CE4E-AA6D-E1CC1952D7CE}" sibTransId="{42A46910-1540-1646-AB34-14F867174CC0}"/>
    <dgm:cxn modelId="{C2FC4AE3-E2B7-5C40-B9F0-8686982FB9C5}" srcId="{CA6A63B7-213A-E049-B7DE-2CDD570A82A8}" destId="{FFA1FB6A-20F4-AD49-87F7-0D7602C59A6E}" srcOrd="1" destOrd="0" parTransId="{604843E2-3CD1-BB48-9038-7BDDFABF7AE3}" sibTransId="{582A4986-F2FA-E84D-B48A-26A25AEEEA95}"/>
    <dgm:cxn modelId="{25B4882F-BEEB-EB47-91EE-16C19A9D90C9}" type="presParOf" srcId="{05CE0BDC-B0A9-7743-8D65-6B3DFCABE5D6}" destId="{2AE3C39E-EE22-7745-BB4F-A4D40EB88F01}" srcOrd="0" destOrd="0" presId="urn:microsoft.com/office/officeart/2005/8/layout/matrix3"/>
    <dgm:cxn modelId="{DDA45CF6-7E83-7E48-9FE6-B688C997893B}" type="presParOf" srcId="{05CE0BDC-B0A9-7743-8D65-6B3DFCABE5D6}" destId="{7D3135F2-8D2E-DD4A-968B-EAF16BA60B0D}" srcOrd="1" destOrd="0" presId="urn:microsoft.com/office/officeart/2005/8/layout/matrix3"/>
    <dgm:cxn modelId="{6D25E28E-7905-024A-8AA6-CB314E60A550}" type="presParOf" srcId="{05CE0BDC-B0A9-7743-8D65-6B3DFCABE5D6}" destId="{C5B7594D-D947-324F-BA0E-87D3C9385045}" srcOrd="2" destOrd="0" presId="urn:microsoft.com/office/officeart/2005/8/layout/matrix3"/>
    <dgm:cxn modelId="{E89672DC-BA03-B549-8677-C839D8800073}" type="presParOf" srcId="{05CE0BDC-B0A9-7743-8D65-6B3DFCABE5D6}" destId="{426350E8-D38A-7946-8B8E-0B807675519A}" srcOrd="3" destOrd="0" presId="urn:microsoft.com/office/officeart/2005/8/layout/matrix3"/>
    <dgm:cxn modelId="{A91EB9BB-D718-FE4E-B54E-36A345D2D4FA}" type="presParOf" srcId="{05CE0BDC-B0A9-7743-8D65-6B3DFCABE5D6}" destId="{31DD94CE-E5DB-FE4E-9541-533C4C2489C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6A63B7-213A-E049-B7DE-2CDD570A82A8}" type="doc">
      <dgm:prSet loTypeId="urn:microsoft.com/office/officeart/2005/8/layout/vList2" loCatId="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5700F312-0B3C-7B48-A369-CAC5937BECF9}">
      <dgm:prSet phldrT="[Texto]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s-ES" sz="1200" dirty="0">
              <a:latin typeface="Georgia"/>
              <a:cs typeface="Georgia"/>
            </a:rPr>
            <a:t>CAPTION 1 </a:t>
          </a:r>
        </a:p>
      </dgm:t>
    </dgm:pt>
    <dgm:pt modelId="{E4766FDB-22B7-134A-9E2C-ECAA53D835B5}" type="parTrans" cxnId="{E2B1FF16-0B9E-D94E-82A9-7FD0EABDD94F}">
      <dgm:prSet/>
      <dgm:spPr/>
      <dgm:t>
        <a:bodyPr/>
        <a:lstStyle/>
        <a:p>
          <a:endParaRPr lang="es-ES"/>
        </a:p>
      </dgm:t>
    </dgm:pt>
    <dgm:pt modelId="{ECFCA6F7-56B5-7545-847D-DA959EBB4AB9}" type="sibTrans" cxnId="{E2B1FF16-0B9E-D94E-82A9-7FD0EABDD94F}">
      <dgm:prSet/>
      <dgm:spPr/>
      <dgm:t>
        <a:bodyPr/>
        <a:lstStyle/>
        <a:p>
          <a:endParaRPr lang="es-ES"/>
        </a:p>
      </dgm:t>
    </dgm:pt>
    <dgm:pt modelId="{FFA1FB6A-20F4-AD49-87F7-0D7602C59A6E}">
      <dgm:prSet phldrT="[Texto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s-ES" sz="1200" dirty="0">
              <a:latin typeface="Georgia"/>
              <a:cs typeface="Georgia"/>
            </a:rPr>
            <a:t>CAPTION 2</a:t>
          </a:r>
        </a:p>
      </dgm:t>
    </dgm:pt>
    <dgm:pt modelId="{604843E2-3CD1-BB48-9038-7BDDFABF7AE3}" type="parTrans" cxnId="{C2FC4AE3-E2B7-5C40-B9F0-8686982FB9C5}">
      <dgm:prSet/>
      <dgm:spPr/>
      <dgm:t>
        <a:bodyPr/>
        <a:lstStyle/>
        <a:p>
          <a:endParaRPr lang="es-ES"/>
        </a:p>
      </dgm:t>
    </dgm:pt>
    <dgm:pt modelId="{582A4986-F2FA-E84D-B48A-26A25AEEEA95}" type="sibTrans" cxnId="{C2FC4AE3-E2B7-5C40-B9F0-8686982FB9C5}">
      <dgm:prSet/>
      <dgm:spPr/>
      <dgm:t>
        <a:bodyPr/>
        <a:lstStyle/>
        <a:p>
          <a:endParaRPr lang="es-ES"/>
        </a:p>
      </dgm:t>
    </dgm:pt>
    <dgm:pt modelId="{B9394477-5DC5-2445-8299-861E84B154D4}">
      <dgm:prSet phldrT="[Texto]" custT="1"/>
      <dgm:spPr>
        <a:solidFill>
          <a:schemeClr val="tx1"/>
        </a:solidFill>
        <a:ln>
          <a:noFill/>
        </a:ln>
      </dgm:spPr>
      <dgm:t>
        <a:bodyPr/>
        <a:lstStyle/>
        <a:p>
          <a:r>
            <a:rPr lang="es-ES" sz="1200" dirty="0">
              <a:latin typeface="Georgia"/>
              <a:cs typeface="Georgia"/>
            </a:rPr>
            <a:t>CAPTION 3</a:t>
          </a:r>
        </a:p>
      </dgm:t>
    </dgm:pt>
    <dgm:pt modelId="{143129FF-9D90-CE4E-AA6D-E1CC1952D7CE}" type="parTrans" cxnId="{31A2E7D7-AB6D-2E49-8DE6-20D3A3D1E6EC}">
      <dgm:prSet/>
      <dgm:spPr/>
      <dgm:t>
        <a:bodyPr/>
        <a:lstStyle/>
        <a:p>
          <a:endParaRPr lang="es-ES"/>
        </a:p>
      </dgm:t>
    </dgm:pt>
    <dgm:pt modelId="{42A46910-1540-1646-AB34-14F867174CC0}" type="sibTrans" cxnId="{31A2E7D7-AB6D-2E49-8DE6-20D3A3D1E6EC}">
      <dgm:prSet/>
      <dgm:spPr/>
      <dgm:t>
        <a:bodyPr/>
        <a:lstStyle/>
        <a:p>
          <a:endParaRPr lang="es-ES"/>
        </a:p>
      </dgm:t>
    </dgm:pt>
    <dgm:pt modelId="{7D426DF4-DADF-3E45-84C9-B6434BB96C0F}">
      <dgm:prSet phldrT="[Texto]" custT="1"/>
      <dgm:spPr>
        <a:solidFill>
          <a:schemeClr val="accent6"/>
        </a:solidFill>
        <a:ln>
          <a:noFill/>
        </a:ln>
      </dgm:spPr>
      <dgm:t>
        <a:bodyPr/>
        <a:lstStyle/>
        <a:p>
          <a:r>
            <a:rPr lang="es-ES" sz="1200" dirty="0">
              <a:latin typeface="Georgia"/>
              <a:cs typeface="Georgia"/>
            </a:rPr>
            <a:t>CAPTION 4</a:t>
          </a:r>
        </a:p>
      </dgm:t>
    </dgm:pt>
    <dgm:pt modelId="{D8D5FEAA-683F-8945-9FED-37BCFBED217F}" type="parTrans" cxnId="{F4F1220B-43A8-F241-9F16-C335E7D74B9E}">
      <dgm:prSet/>
      <dgm:spPr/>
      <dgm:t>
        <a:bodyPr/>
        <a:lstStyle/>
        <a:p>
          <a:endParaRPr lang="es-ES"/>
        </a:p>
      </dgm:t>
    </dgm:pt>
    <dgm:pt modelId="{1ED47869-178B-574B-930A-2D053552A023}" type="sibTrans" cxnId="{F4F1220B-43A8-F241-9F16-C335E7D74B9E}">
      <dgm:prSet/>
      <dgm:spPr/>
      <dgm:t>
        <a:bodyPr/>
        <a:lstStyle/>
        <a:p>
          <a:endParaRPr lang="es-ES"/>
        </a:p>
      </dgm:t>
    </dgm:pt>
    <dgm:pt modelId="{A9B72F8F-8E5B-634A-B46D-530E0323EA4F}" type="pres">
      <dgm:prSet presAssocID="{CA6A63B7-213A-E049-B7DE-2CDD570A82A8}" presName="linear" presStyleCnt="0">
        <dgm:presLayoutVars>
          <dgm:animLvl val="lvl"/>
          <dgm:resizeHandles val="exact"/>
        </dgm:presLayoutVars>
      </dgm:prSet>
      <dgm:spPr/>
    </dgm:pt>
    <dgm:pt modelId="{74448C48-0ABB-E24B-B90B-57600EB71280}" type="pres">
      <dgm:prSet presAssocID="{5700F312-0B3C-7B48-A369-CAC5937BECF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C2C03B2-109D-224D-946E-037DF767072D}" type="pres">
      <dgm:prSet presAssocID="{ECFCA6F7-56B5-7545-847D-DA959EBB4AB9}" presName="spacer" presStyleCnt="0"/>
      <dgm:spPr/>
    </dgm:pt>
    <dgm:pt modelId="{36573E80-2015-5E40-9F9F-441345A1C425}" type="pres">
      <dgm:prSet presAssocID="{FFA1FB6A-20F4-AD49-87F7-0D7602C59A6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D5488D9-A455-6044-ABDF-5D389D8B0724}" type="pres">
      <dgm:prSet presAssocID="{582A4986-F2FA-E84D-B48A-26A25AEEEA95}" presName="spacer" presStyleCnt="0"/>
      <dgm:spPr/>
    </dgm:pt>
    <dgm:pt modelId="{26AE83E7-B0A9-274E-8706-5568C57119C5}" type="pres">
      <dgm:prSet presAssocID="{B9394477-5DC5-2445-8299-861E84B154D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20CF294-5FB9-5C48-A424-8CBB10E1DE40}" type="pres">
      <dgm:prSet presAssocID="{42A46910-1540-1646-AB34-14F867174CC0}" presName="spacer" presStyleCnt="0"/>
      <dgm:spPr/>
    </dgm:pt>
    <dgm:pt modelId="{CB087FA1-3DB9-1C4E-B2CC-C1249C133862}" type="pres">
      <dgm:prSet presAssocID="{7D426DF4-DADF-3E45-84C9-B6434BB96C0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4F1220B-43A8-F241-9F16-C335E7D74B9E}" srcId="{CA6A63B7-213A-E049-B7DE-2CDD570A82A8}" destId="{7D426DF4-DADF-3E45-84C9-B6434BB96C0F}" srcOrd="3" destOrd="0" parTransId="{D8D5FEAA-683F-8945-9FED-37BCFBED217F}" sibTransId="{1ED47869-178B-574B-930A-2D053552A023}"/>
    <dgm:cxn modelId="{4A9B3816-7039-0F48-B56B-15E1AA82EC3E}" type="presOf" srcId="{5700F312-0B3C-7B48-A369-CAC5937BECF9}" destId="{74448C48-0ABB-E24B-B90B-57600EB71280}" srcOrd="0" destOrd="0" presId="urn:microsoft.com/office/officeart/2005/8/layout/vList2"/>
    <dgm:cxn modelId="{06AE3D16-20BD-8141-8D00-CAA7BFD16740}" type="presOf" srcId="{7D426DF4-DADF-3E45-84C9-B6434BB96C0F}" destId="{CB087FA1-3DB9-1C4E-B2CC-C1249C133862}" srcOrd="0" destOrd="0" presId="urn:microsoft.com/office/officeart/2005/8/layout/vList2"/>
    <dgm:cxn modelId="{E2B1FF16-0B9E-D94E-82A9-7FD0EABDD94F}" srcId="{CA6A63B7-213A-E049-B7DE-2CDD570A82A8}" destId="{5700F312-0B3C-7B48-A369-CAC5937BECF9}" srcOrd="0" destOrd="0" parTransId="{E4766FDB-22B7-134A-9E2C-ECAA53D835B5}" sibTransId="{ECFCA6F7-56B5-7545-847D-DA959EBB4AB9}"/>
    <dgm:cxn modelId="{2B482331-C3E1-7544-AF0D-1C327C313E22}" type="presOf" srcId="{CA6A63B7-213A-E049-B7DE-2CDD570A82A8}" destId="{A9B72F8F-8E5B-634A-B46D-530E0323EA4F}" srcOrd="0" destOrd="0" presId="urn:microsoft.com/office/officeart/2005/8/layout/vList2"/>
    <dgm:cxn modelId="{BF799937-636A-DA4C-A37E-E3408DAE31A7}" type="presOf" srcId="{FFA1FB6A-20F4-AD49-87F7-0D7602C59A6E}" destId="{36573E80-2015-5E40-9F9F-441345A1C425}" srcOrd="0" destOrd="0" presId="urn:microsoft.com/office/officeart/2005/8/layout/vList2"/>
    <dgm:cxn modelId="{31A2E7D7-AB6D-2E49-8DE6-20D3A3D1E6EC}" srcId="{CA6A63B7-213A-E049-B7DE-2CDD570A82A8}" destId="{B9394477-5DC5-2445-8299-861E84B154D4}" srcOrd="2" destOrd="0" parTransId="{143129FF-9D90-CE4E-AA6D-E1CC1952D7CE}" sibTransId="{42A46910-1540-1646-AB34-14F867174CC0}"/>
    <dgm:cxn modelId="{C2FC4AE3-E2B7-5C40-B9F0-8686982FB9C5}" srcId="{CA6A63B7-213A-E049-B7DE-2CDD570A82A8}" destId="{FFA1FB6A-20F4-AD49-87F7-0D7602C59A6E}" srcOrd="1" destOrd="0" parTransId="{604843E2-3CD1-BB48-9038-7BDDFABF7AE3}" sibTransId="{582A4986-F2FA-E84D-B48A-26A25AEEEA95}"/>
    <dgm:cxn modelId="{2F39F0ED-FD92-D54B-BEF7-BE4D0ED18142}" type="presOf" srcId="{B9394477-5DC5-2445-8299-861E84B154D4}" destId="{26AE83E7-B0A9-274E-8706-5568C57119C5}" srcOrd="0" destOrd="0" presId="urn:microsoft.com/office/officeart/2005/8/layout/vList2"/>
    <dgm:cxn modelId="{EB3C4B57-6DF8-EB4D-898A-83BD4D09D4E3}" type="presParOf" srcId="{A9B72F8F-8E5B-634A-B46D-530E0323EA4F}" destId="{74448C48-0ABB-E24B-B90B-57600EB71280}" srcOrd="0" destOrd="0" presId="urn:microsoft.com/office/officeart/2005/8/layout/vList2"/>
    <dgm:cxn modelId="{DB348857-195B-5C4F-9955-F81CE25EAFFA}" type="presParOf" srcId="{A9B72F8F-8E5B-634A-B46D-530E0323EA4F}" destId="{3C2C03B2-109D-224D-946E-037DF767072D}" srcOrd="1" destOrd="0" presId="urn:microsoft.com/office/officeart/2005/8/layout/vList2"/>
    <dgm:cxn modelId="{171DD3F9-5E1C-B74F-8622-7A6A73775346}" type="presParOf" srcId="{A9B72F8F-8E5B-634A-B46D-530E0323EA4F}" destId="{36573E80-2015-5E40-9F9F-441345A1C425}" srcOrd="2" destOrd="0" presId="urn:microsoft.com/office/officeart/2005/8/layout/vList2"/>
    <dgm:cxn modelId="{5DE3C07E-4391-5847-9F90-84B5E3D4BA61}" type="presParOf" srcId="{A9B72F8F-8E5B-634A-B46D-530E0323EA4F}" destId="{3D5488D9-A455-6044-ABDF-5D389D8B0724}" srcOrd="3" destOrd="0" presId="urn:microsoft.com/office/officeart/2005/8/layout/vList2"/>
    <dgm:cxn modelId="{E2A82A56-5C1E-9C4E-8526-57C8911CB8DE}" type="presParOf" srcId="{A9B72F8F-8E5B-634A-B46D-530E0323EA4F}" destId="{26AE83E7-B0A9-274E-8706-5568C57119C5}" srcOrd="4" destOrd="0" presId="urn:microsoft.com/office/officeart/2005/8/layout/vList2"/>
    <dgm:cxn modelId="{DB8F8917-4082-E14D-AA29-81642B390465}" type="presParOf" srcId="{A9B72F8F-8E5B-634A-B46D-530E0323EA4F}" destId="{220CF294-5FB9-5C48-A424-8CBB10E1DE40}" srcOrd="5" destOrd="0" presId="urn:microsoft.com/office/officeart/2005/8/layout/vList2"/>
    <dgm:cxn modelId="{6BCB190C-D477-3F43-B42E-8F6CAFD37005}" type="presParOf" srcId="{A9B72F8F-8E5B-634A-B46D-530E0323EA4F}" destId="{CB087FA1-3DB9-1C4E-B2CC-C1249C13386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3C39E-EE22-7745-BB4F-A4D40EB88F01}">
      <dsp:nvSpPr>
        <dsp:cNvPr id="0" name=""/>
        <dsp:cNvSpPr/>
      </dsp:nvSpPr>
      <dsp:spPr>
        <a:xfrm>
          <a:off x="45243" y="0"/>
          <a:ext cx="3951288" cy="3951288"/>
        </a:xfrm>
        <a:prstGeom prst="diamond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135F2-8D2E-DD4A-968B-EAF16BA60B0D}">
      <dsp:nvSpPr>
        <dsp:cNvPr id="0" name=""/>
        <dsp:cNvSpPr/>
      </dsp:nvSpPr>
      <dsp:spPr>
        <a:xfrm>
          <a:off x="420615" y="375372"/>
          <a:ext cx="1541002" cy="1541002"/>
        </a:xfrm>
        <a:prstGeom prst="roundRect">
          <a:avLst/>
        </a:prstGeom>
        <a:solidFill>
          <a:schemeClr val="accent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Tahoma"/>
              <a:cs typeface="Tahoma"/>
            </a:rPr>
            <a:t>CAPTION 1 </a:t>
          </a:r>
        </a:p>
      </dsp:txBody>
      <dsp:txXfrm>
        <a:off x="495841" y="450598"/>
        <a:ext cx="1390550" cy="1390550"/>
      </dsp:txXfrm>
    </dsp:sp>
    <dsp:sp modelId="{C5B7594D-D947-324F-BA0E-87D3C9385045}">
      <dsp:nvSpPr>
        <dsp:cNvPr id="0" name=""/>
        <dsp:cNvSpPr/>
      </dsp:nvSpPr>
      <dsp:spPr>
        <a:xfrm>
          <a:off x="2080156" y="375372"/>
          <a:ext cx="1541002" cy="1541002"/>
        </a:xfrm>
        <a:prstGeom prst="round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Tahoma"/>
              <a:cs typeface="Tahoma"/>
            </a:rPr>
            <a:t>CAPTION 2</a:t>
          </a:r>
        </a:p>
      </dsp:txBody>
      <dsp:txXfrm>
        <a:off x="2155382" y="450598"/>
        <a:ext cx="1390550" cy="1390550"/>
      </dsp:txXfrm>
    </dsp:sp>
    <dsp:sp modelId="{426350E8-D38A-7946-8B8E-0B807675519A}">
      <dsp:nvSpPr>
        <dsp:cNvPr id="0" name=""/>
        <dsp:cNvSpPr/>
      </dsp:nvSpPr>
      <dsp:spPr>
        <a:xfrm>
          <a:off x="420615" y="2034913"/>
          <a:ext cx="1541002" cy="1541002"/>
        </a:xfrm>
        <a:prstGeom prst="roundRect">
          <a:avLst/>
        </a:prstGeom>
        <a:solidFill>
          <a:schemeClr val="tx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Tahoma"/>
              <a:cs typeface="Tahoma"/>
            </a:rPr>
            <a:t>CAPTION 3</a:t>
          </a:r>
        </a:p>
      </dsp:txBody>
      <dsp:txXfrm>
        <a:off x="495841" y="2110139"/>
        <a:ext cx="1390550" cy="1390550"/>
      </dsp:txXfrm>
    </dsp:sp>
    <dsp:sp modelId="{31DD94CE-E5DB-FE4E-9541-533C4C2489CC}">
      <dsp:nvSpPr>
        <dsp:cNvPr id="0" name=""/>
        <dsp:cNvSpPr/>
      </dsp:nvSpPr>
      <dsp:spPr>
        <a:xfrm>
          <a:off x="2080156" y="2034913"/>
          <a:ext cx="1541002" cy="1541002"/>
        </a:xfrm>
        <a:prstGeom prst="roundRect">
          <a:avLst/>
        </a:prstGeom>
        <a:solidFill>
          <a:schemeClr val="accent6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Tahoma"/>
              <a:cs typeface="Tahoma"/>
            </a:rPr>
            <a:t>CAPTION 4</a:t>
          </a:r>
        </a:p>
      </dsp:txBody>
      <dsp:txXfrm>
        <a:off x="2155382" y="2110139"/>
        <a:ext cx="1390550" cy="1390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48C48-0ABB-E24B-B90B-57600EB71280}">
      <dsp:nvSpPr>
        <dsp:cNvPr id="0" name=""/>
        <dsp:cNvSpPr/>
      </dsp:nvSpPr>
      <dsp:spPr>
        <a:xfrm>
          <a:off x="0" y="12923"/>
          <a:ext cx="4041775" cy="879840"/>
        </a:xfrm>
        <a:prstGeom prst="roundRect">
          <a:avLst/>
        </a:prstGeom>
        <a:solidFill>
          <a:schemeClr val="accent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Georgia"/>
              <a:cs typeface="Georgia"/>
            </a:rPr>
            <a:t>CAPTION 1 </a:t>
          </a:r>
        </a:p>
      </dsp:txBody>
      <dsp:txXfrm>
        <a:off x="42950" y="55873"/>
        <a:ext cx="3955875" cy="793940"/>
      </dsp:txXfrm>
    </dsp:sp>
    <dsp:sp modelId="{36573E80-2015-5E40-9F9F-441345A1C425}">
      <dsp:nvSpPr>
        <dsp:cNvPr id="0" name=""/>
        <dsp:cNvSpPr/>
      </dsp:nvSpPr>
      <dsp:spPr>
        <a:xfrm>
          <a:off x="0" y="1028124"/>
          <a:ext cx="4041775" cy="879840"/>
        </a:xfrm>
        <a:prstGeom prst="round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Georgia"/>
              <a:cs typeface="Georgia"/>
            </a:rPr>
            <a:t>CAPTION 2</a:t>
          </a:r>
        </a:p>
      </dsp:txBody>
      <dsp:txXfrm>
        <a:off x="42950" y="1071074"/>
        <a:ext cx="3955875" cy="793940"/>
      </dsp:txXfrm>
    </dsp:sp>
    <dsp:sp modelId="{26AE83E7-B0A9-274E-8706-5568C57119C5}">
      <dsp:nvSpPr>
        <dsp:cNvPr id="0" name=""/>
        <dsp:cNvSpPr/>
      </dsp:nvSpPr>
      <dsp:spPr>
        <a:xfrm>
          <a:off x="0" y="2043323"/>
          <a:ext cx="4041775" cy="879840"/>
        </a:xfrm>
        <a:prstGeom prst="roundRect">
          <a:avLst/>
        </a:prstGeom>
        <a:solidFill>
          <a:schemeClr val="tx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Georgia"/>
              <a:cs typeface="Georgia"/>
            </a:rPr>
            <a:t>CAPTION 3</a:t>
          </a:r>
        </a:p>
      </dsp:txBody>
      <dsp:txXfrm>
        <a:off x="42950" y="2086273"/>
        <a:ext cx="3955875" cy="793940"/>
      </dsp:txXfrm>
    </dsp:sp>
    <dsp:sp modelId="{CB087FA1-3DB9-1C4E-B2CC-C1249C133862}">
      <dsp:nvSpPr>
        <dsp:cNvPr id="0" name=""/>
        <dsp:cNvSpPr/>
      </dsp:nvSpPr>
      <dsp:spPr>
        <a:xfrm>
          <a:off x="0" y="3058524"/>
          <a:ext cx="4041775" cy="879840"/>
        </a:xfrm>
        <a:prstGeom prst="roundRect">
          <a:avLst/>
        </a:prstGeom>
        <a:solidFill>
          <a:schemeClr val="accent6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Georgia"/>
              <a:cs typeface="Georgia"/>
            </a:rPr>
            <a:t>CAPTION 4</a:t>
          </a:r>
        </a:p>
      </dsp:txBody>
      <dsp:txXfrm>
        <a:off x="42950" y="3101474"/>
        <a:ext cx="3955875" cy="793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3935272"/>
            <a:ext cx="7772400" cy="1470025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5543380"/>
            <a:ext cx="6400800" cy="692183"/>
          </a:xfrm>
        </p:spPr>
        <p:txBody>
          <a:bodyPr>
            <a:normAutofit/>
          </a:bodyPr>
          <a:lstStyle>
            <a:lvl1pPr marL="0" indent="0" algn="ctr">
              <a:buNone/>
              <a:defRPr lang="es-ES" sz="1400" i="1" u="none" dirty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s-ES" smtClean="0">
                <a:solidFill>
                  <a:schemeClr val="bg1"/>
                </a:solidFill>
              </a:defRPr>
            </a:lvl1pPr>
          </a:lstStyle>
          <a:p>
            <a:fld id="{50A27F41-3447-5949-941F-118CF9A7D640}" type="datetimeFigureOut">
              <a:rPr lang="mr-IN" smtClean="0"/>
              <a:pPr/>
              <a:t>24/3/21</a:t>
            </a:fld>
            <a:endParaRPr lang="mr-IN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s-ES" dirty="0">
                <a:solidFill>
                  <a:srgbClr val="FFFFFF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s-ES" smtClean="0">
                <a:solidFill>
                  <a:srgbClr val="FFFFFF"/>
                </a:solidFill>
              </a:defRPr>
            </a:lvl1pPr>
          </a:lstStyle>
          <a:p>
            <a:fld id="{91F2A22A-05DA-AE4A-A757-41800DC2E917}" type="slidenum">
              <a:rPr lang="tr-TR" smtClean="0"/>
              <a:pPr/>
              <a:t>‹Nº›</a:t>
            </a:fld>
            <a:endParaRPr lang="tr-TR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74CB7C0-8BE4-7D43-80FF-6BFF59BD8D78}"/>
              </a:ext>
            </a:extLst>
          </p:cNvPr>
          <p:cNvSpPr/>
          <p:nvPr userDrawn="1"/>
        </p:nvSpPr>
        <p:spPr>
          <a:xfrm rot="16200000">
            <a:off x="1554620" y="-731380"/>
            <a:ext cx="6034760" cy="9144000"/>
          </a:xfrm>
          <a:prstGeom prst="rect">
            <a:avLst/>
          </a:prstGeom>
          <a:solidFill>
            <a:srgbClr val="1B36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8EEA713-9405-7E4B-8AF3-C3A8C72C506D}"/>
              </a:ext>
            </a:extLst>
          </p:cNvPr>
          <p:cNvSpPr/>
          <p:nvPr userDrawn="1"/>
        </p:nvSpPr>
        <p:spPr>
          <a:xfrm rot="16200000" flipH="1">
            <a:off x="4186304" y="-4186306"/>
            <a:ext cx="771393" cy="9144003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B3077BE-A7A4-C146-A8A2-888ABAC16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1071" y="1778444"/>
            <a:ext cx="3341856" cy="203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16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Arrastre la imagen al marcador de posición o haga clic en el icono para agregar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743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776582"/>
            <a:ext cx="3008313" cy="1162050"/>
          </a:xfrm>
        </p:spPr>
        <p:txBody>
          <a:bodyPr anchor="b">
            <a:normAutofit/>
          </a:bodyPr>
          <a:lstStyle>
            <a:lvl1pPr algn="l">
              <a:defRPr sz="1600" b="0">
                <a:solidFill>
                  <a:srgbClr val="AB964F"/>
                </a:solidFill>
              </a:defRPr>
            </a:lvl1pPr>
          </a:lstStyle>
          <a:p>
            <a:r>
              <a:rPr lang="en-US" dirty="0"/>
              <a:t>CLIC PARA EDITAR TÍTULO</a:t>
            </a:r>
            <a:endParaRPr lang="es-ES" dirty="0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5014148" y="98425"/>
            <a:ext cx="4129852" cy="6759575"/>
          </a:xfrm>
        </p:spPr>
        <p:txBody>
          <a:bodyPr/>
          <a:lstStyle/>
          <a:p>
            <a:r>
              <a:rPr lang="en-US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2163704"/>
            <a:ext cx="3008313" cy="43180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69463" y="0"/>
            <a:ext cx="38100" cy="685800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1D323778-97AB-494C-950F-3ACB06B61852}"/>
              </a:ext>
            </a:extLst>
          </p:cNvPr>
          <p:cNvGrpSpPr/>
          <p:nvPr userDrawn="1"/>
        </p:nvGrpSpPr>
        <p:grpSpPr>
          <a:xfrm>
            <a:off x="0" y="-1"/>
            <a:ext cx="9144000" cy="92078"/>
            <a:chOff x="0" y="-1"/>
            <a:chExt cx="9144000" cy="92078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0BFBD60F-5BE0-A64A-9EF4-240CCD1C0EFC}"/>
                </a:ext>
              </a:extLst>
            </p:cNvPr>
            <p:cNvSpPr/>
            <p:nvPr userDrawn="1"/>
          </p:nvSpPr>
          <p:spPr>
            <a:xfrm rot="16200000">
              <a:off x="3548696" y="-3548697"/>
              <a:ext cx="92077" cy="7189470"/>
            </a:xfrm>
            <a:prstGeom prst="rect">
              <a:avLst/>
            </a:prstGeom>
            <a:solidFill>
              <a:srgbClr val="1B365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C776D531-3EF7-594C-AF1C-95F1B476CEFF}"/>
                </a:ext>
              </a:extLst>
            </p:cNvPr>
            <p:cNvSpPr/>
            <p:nvPr userDrawn="1"/>
          </p:nvSpPr>
          <p:spPr>
            <a:xfrm rot="16200000">
              <a:off x="8137525" y="-914399"/>
              <a:ext cx="92076" cy="19208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1948203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0" y="98425"/>
            <a:ext cx="4129852" cy="6759575"/>
          </a:xfrm>
        </p:spPr>
        <p:txBody>
          <a:bodyPr/>
          <a:lstStyle/>
          <a:p>
            <a:r>
              <a:rPr lang="en-US"/>
              <a:t>Arrastre la imagen al marcador de posición o haga clic en el icono para agregar</a:t>
            </a:r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678487" y="776582"/>
            <a:ext cx="3008313" cy="1162050"/>
          </a:xfrm>
        </p:spPr>
        <p:txBody>
          <a:bodyPr anchor="b">
            <a:normAutofit/>
          </a:bodyPr>
          <a:lstStyle>
            <a:lvl1pPr algn="l">
              <a:defRPr sz="1600" b="0">
                <a:solidFill>
                  <a:srgbClr val="AB964F"/>
                </a:solidFill>
              </a:defRPr>
            </a:lvl1pPr>
          </a:lstStyle>
          <a:p>
            <a:r>
              <a:rPr lang="en-US" dirty="0"/>
              <a:t>CLIC PARA EDITAR TÍTULO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678487" y="2163704"/>
            <a:ext cx="3008313" cy="43180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9852" y="0"/>
            <a:ext cx="38100" cy="6858000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410233A2-8EF1-A446-BE01-ED4E340DAF98}"/>
              </a:ext>
            </a:extLst>
          </p:cNvPr>
          <p:cNvGrpSpPr/>
          <p:nvPr userDrawn="1"/>
        </p:nvGrpSpPr>
        <p:grpSpPr>
          <a:xfrm>
            <a:off x="0" y="-1"/>
            <a:ext cx="9144000" cy="92078"/>
            <a:chOff x="0" y="-1"/>
            <a:chExt cx="9144000" cy="92078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997C65EA-BCDA-394F-ABC3-62DAFCAE0B40}"/>
                </a:ext>
              </a:extLst>
            </p:cNvPr>
            <p:cNvSpPr/>
            <p:nvPr userDrawn="1"/>
          </p:nvSpPr>
          <p:spPr>
            <a:xfrm rot="16200000">
              <a:off x="3548696" y="-3548697"/>
              <a:ext cx="92077" cy="7189470"/>
            </a:xfrm>
            <a:prstGeom prst="rect">
              <a:avLst/>
            </a:prstGeom>
            <a:solidFill>
              <a:srgbClr val="1B365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EFE87BCE-3302-5746-BA20-441E1A1F575E}"/>
                </a:ext>
              </a:extLst>
            </p:cNvPr>
            <p:cNvSpPr/>
            <p:nvPr userDrawn="1"/>
          </p:nvSpPr>
          <p:spPr>
            <a:xfrm rot="16200000">
              <a:off x="8137525" y="-914399"/>
              <a:ext cx="92076" cy="19208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360092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3935272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543380"/>
            <a:ext cx="6400800" cy="692183"/>
          </a:xfrm>
        </p:spPr>
        <p:txBody>
          <a:bodyPr>
            <a:normAutofit/>
          </a:bodyPr>
          <a:lstStyle>
            <a:lvl1pPr marL="0" indent="0" algn="ctr">
              <a:buNone/>
              <a:defRPr lang="es-ES" sz="1400" i="1" u="none" dirty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para </a:t>
            </a:r>
            <a:r>
              <a:rPr lang="en-US" dirty="0" err="1"/>
              <a:t>modificar</a:t>
            </a:r>
            <a:r>
              <a:rPr lang="en-US" dirty="0"/>
              <a:t> el </a:t>
            </a:r>
            <a:r>
              <a:rPr lang="en-US" dirty="0" err="1"/>
              <a:t>estilo</a:t>
            </a:r>
            <a:r>
              <a:rPr lang="en-US" dirty="0"/>
              <a:t> de </a:t>
            </a:r>
            <a:r>
              <a:rPr lang="en-US" dirty="0" err="1"/>
              <a:t>subtítulo</a:t>
            </a:r>
            <a:r>
              <a:rPr lang="en-US" dirty="0"/>
              <a:t> del </a:t>
            </a:r>
            <a:r>
              <a:rPr lang="en-US" dirty="0" err="1"/>
              <a:t>patrón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s-ES" smtClean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fld id="{50A27F41-3447-5949-941F-118CF9A7D640}" type="datetimeFigureOut">
              <a:rPr lang="mr-IN" smtClean="0"/>
              <a:pPr/>
              <a:t>24/3/21</a:t>
            </a:fld>
            <a:endParaRPr lang="mr-IN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s-ES" dirty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endParaRPr lang="es-MX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s-ES" smtClean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fld id="{91F2A22A-05DA-AE4A-A757-41800DC2E917}" type="slidenum">
              <a:rPr lang="tr-TR" smtClean="0"/>
              <a:pPr/>
              <a:t>‹Nº›</a:t>
            </a:fld>
            <a:endParaRPr lang="tr-TR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C8E6963-8CFE-B845-8CF9-66B4BAE4595E}"/>
              </a:ext>
            </a:extLst>
          </p:cNvPr>
          <p:cNvSpPr/>
          <p:nvPr userDrawn="1"/>
        </p:nvSpPr>
        <p:spPr>
          <a:xfrm rot="16200000">
            <a:off x="4177222" y="-4177223"/>
            <a:ext cx="789556" cy="9144000"/>
          </a:xfrm>
          <a:prstGeom prst="rect">
            <a:avLst/>
          </a:prstGeom>
          <a:solidFill>
            <a:srgbClr val="1B36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F60AD3B-6CF8-5A48-914B-B85735857255}"/>
              </a:ext>
            </a:extLst>
          </p:cNvPr>
          <p:cNvSpPr/>
          <p:nvPr userDrawn="1"/>
        </p:nvSpPr>
        <p:spPr>
          <a:xfrm rot="16200000">
            <a:off x="4549140" y="-3771622"/>
            <a:ext cx="45719" cy="9144003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E7CAEE0-A9B1-904B-98B9-5FAC5B47C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7449" y="2206973"/>
            <a:ext cx="2412826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33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80620EE3-3F79-964B-8496-9A48F03E7566}"/>
              </a:ext>
            </a:extLst>
          </p:cNvPr>
          <p:cNvGrpSpPr/>
          <p:nvPr userDrawn="1"/>
        </p:nvGrpSpPr>
        <p:grpSpPr>
          <a:xfrm>
            <a:off x="3617148" y="0"/>
            <a:ext cx="5526852" cy="6858000"/>
            <a:chOff x="3617148" y="0"/>
            <a:chExt cx="5526852" cy="6858000"/>
          </a:xfrm>
          <a:effectLst/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BAF3161-336B-E949-B191-4A81781F28B6}"/>
                </a:ext>
              </a:extLst>
            </p:cNvPr>
            <p:cNvSpPr/>
            <p:nvPr userDrawn="1"/>
          </p:nvSpPr>
          <p:spPr>
            <a:xfrm>
              <a:off x="3672714" y="0"/>
              <a:ext cx="5471286" cy="6858000"/>
            </a:xfrm>
            <a:prstGeom prst="rect">
              <a:avLst/>
            </a:prstGeom>
            <a:solidFill>
              <a:srgbClr val="1B365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219AD2AE-D7BF-F84D-9A0A-9327359121B4}"/>
                </a:ext>
              </a:extLst>
            </p:cNvPr>
            <p:cNvSpPr/>
            <p:nvPr userDrawn="1"/>
          </p:nvSpPr>
          <p:spPr>
            <a:xfrm>
              <a:off x="3617148" y="0"/>
              <a:ext cx="55566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sp>
        <p:nvSpPr>
          <p:cNvPr id="12" name="Marcador de posición de imagen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42683" cy="6858000"/>
          </a:xfrm>
          <a:effectLst/>
        </p:spPr>
        <p:txBody>
          <a:bodyPr/>
          <a:lstStyle/>
          <a:p>
            <a:r>
              <a:rPr lang="en-US"/>
              <a:t>Arrastre la imagen al marcador de posición o haga clic en el icono para agregar</a:t>
            </a:r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4318000" y="3935272"/>
            <a:ext cx="4140200" cy="1470025"/>
          </a:xfrm>
        </p:spPr>
        <p:txBody>
          <a:bodyPr>
            <a:normAutofit/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318000" y="5712713"/>
            <a:ext cx="4140200" cy="692183"/>
          </a:xfrm>
        </p:spPr>
        <p:txBody>
          <a:bodyPr>
            <a:normAutofit/>
          </a:bodyPr>
          <a:lstStyle>
            <a:lvl1pPr marL="0" indent="0" algn="ctr">
              <a:buNone/>
              <a:defRPr lang="es-ES" sz="1100" i="1" u="none" dirty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E461189-0597-0F44-B6E9-8332FE8E5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3161" y="1473969"/>
            <a:ext cx="2680361" cy="163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8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7F41-3447-5949-941F-118CF9A7D640}" type="datetimeFigureOut">
              <a:rPr lang="es-ES" smtClean="0"/>
              <a:t>24/3/21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A22A-05DA-AE4A-A757-41800DC2E917}" type="slidenum">
              <a:rPr lang="es-ES" smtClean="0"/>
              <a:t>‹Nº›</a:t>
            </a:fld>
            <a:endParaRPr lang="es-ES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46A62294-63C7-0646-B3D3-C598E75882EF}"/>
              </a:ext>
            </a:extLst>
          </p:cNvPr>
          <p:cNvGrpSpPr/>
          <p:nvPr userDrawn="1"/>
        </p:nvGrpSpPr>
        <p:grpSpPr>
          <a:xfrm>
            <a:off x="0" y="-1"/>
            <a:ext cx="9144000" cy="92078"/>
            <a:chOff x="0" y="-1"/>
            <a:chExt cx="9144000" cy="92078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6B15C9F-15A5-4442-821F-3FA0D8F00265}"/>
                </a:ext>
              </a:extLst>
            </p:cNvPr>
            <p:cNvSpPr/>
            <p:nvPr userDrawn="1"/>
          </p:nvSpPr>
          <p:spPr>
            <a:xfrm rot="16200000">
              <a:off x="3548696" y="-3548697"/>
              <a:ext cx="92077" cy="7189470"/>
            </a:xfrm>
            <a:prstGeom prst="rect">
              <a:avLst/>
            </a:prstGeom>
            <a:solidFill>
              <a:srgbClr val="1B365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C8F6807-6050-3C45-B6D6-D2CF5BB5C43B}"/>
                </a:ext>
              </a:extLst>
            </p:cNvPr>
            <p:cNvSpPr/>
            <p:nvPr userDrawn="1"/>
          </p:nvSpPr>
          <p:spPr>
            <a:xfrm rot="16200000">
              <a:off x="8137525" y="-914399"/>
              <a:ext cx="92076" cy="19208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142241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B46D41E-FC9B-124A-BFCE-36E935D3F6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4000" cy="69088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61906" y="259404"/>
            <a:ext cx="3532760" cy="1822578"/>
          </a:xfrm>
        </p:spPr>
        <p:txBody>
          <a:bodyPr anchor="t">
            <a:normAutofit/>
          </a:bodyPr>
          <a:lstStyle>
            <a:lvl1pPr algn="l">
              <a:lnSpc>
                <a:spcPct val="150000"/>
              </a:lnSpc>
              <a:defRPr sz="1400" b="0" cap="all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Clic</a:t>
            </a:r>
            <a:r>
              <a:rPr lang="en-US" dirty="0"/>
              <a:t> para </a:t>
            </a: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6837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9DE5810-B181-974A-A9DA-246248D1C2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0640"/>
            <a:ext cx="9184341" cy="6939280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 hasCustomPrompt="1"/>
          </p:nvPr>
        </p:nvSpPr>
        <p:spPr>
          <a:xfrm>
            <a:off x="361906" y="259404"/>
            <a:ext cx="3532760" cy="1822578"/>
          </a:xfrm>
        </p:spPr>
        <p:txBody>
          <a:bodyPr anchor="t">
            <a:normAutofit/>
          </a:bodyPr>
          <a:lstStyle>
            <a:lvl1pPr algn="l">
              <a:lnSpc>
                <a:spcPct val="150000"/>
              </a:lnSpc>
              <a:defRPr sz="1400" b="0" cap="all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err="1"/>
              <a:t>Clic</a:t>
            </a:r>
            <a:r>
              <a:rPr lang="en-US" dirty="0"/>
              <a:t> para </a:t>
            </a: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3507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600">
                <a:solidFill>
                  <a:srgbClr val="404040"/>
                </a:solidFill>
              </a:defRPr>
            </a:lvl1pPr>
            <a:lvl2pPr>
              <a:defRPr sz="1500">
                <a:solidFill>
                  <a:srgbClr val="404040"/>
                </a:solidFill>
              </a:defRPr>
            </a:lvl2pPr>
            <a:lvl3pPr>
              <a:defRPr sz="1300">
                <a:solidFill>
                  <a:srgbClr val="404040"/>
                </a:solidFill>
              </a:defRPr>
            </a:lvl3pPr>
            <a:lvl4pPr>
              <a:defRPr sz="1200">
                <a:solidFill>
                  <a:srgbClr val="404040"/>
                </a:solidFill>
              </a:defRPr>
            </a:lvl4pPr>
            <a:lvl5pPr>
              <a:defRPr sz="10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7F41-3447-5949-941F-118CF9A7D640}" type="datetimeFigureOut">
              <a:rPr lang="es-ES" smtClean="0"/>
              <a:t>24/3/21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A22A-05DA-AE4A-A757-41800DC2E917}" type="slidenum">
              <a:rPr lang="es-ES" smtClean="0"/>
              <a:t>‹Nº›</a:t>
            </a:fld>
            <a:endParaRPr lang="es-ES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753B5213-D24A-F343-B4E6-34858C73A2E1}"/>
              </a:ext>
            </a:extLst>
          </p:cNvPr>
          <p:cNvGrpSpPr/>
          <p:nvPr userDrawn="1"/>
        </p:nvGrpSpPr>
        <p:grpSpPr>
          <a:xfrm>
            <a:off x="0" y="-1"/>
            <a:ext cx="9144000" cy="92078"/>
            <a:chOff x="0" y="-1"/>
            <a:chExt cx="9144000" cy="92078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DC948776-C676-C344-A3AC-5EE5CF5663CC}"/>
                </a:ext>
              </a:extLst>
            </p:cNvPr>
            <p:cNvSpPr/>
            <p:nvPr userDrawn="1"/>
          </p:nvSpPr>
          <p:spPr>
            <a:xfrm rot="16200000">
              <a:off x="3548696" y="-3548697"/>
              <a:ext cx="92077" cy="7189470"/>
            </a:xfrm>
            <a:prstGeom prst="rect">
              <a:avLst/>
            </a:prstGeom>
            <a:solidFill>
              <a:srgbClr val="1B365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7EFFD4C4-FEB9-A040-B3CD-95CF46885E1E}"/>
                </a:ext>
              </a:extLst>
            </p:cNvPr>
            <p:cNvSpPr/>
            <p:nvPr userDrawn="1"/>
          </p:nvSpPr>
          <p:spPr>
            <a:xfrm rot="16200000">
              <a:off x="8137525" y="-914399"/>
              <a:ext cx="92076" cy="19208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236272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1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1">
                <a:solidFill>
                  <a:srgbClr val="AB964F"/>
                </a:solidFill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7F41-3447-5949-941F-118CF9A7D640}" type="datetimeFigureOut">
              <a:rPr lang="es-ES" smtClean="0"/>
              <a:t>24/3/21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A22A-05DA-AE4A-A757-41800DC2E917}" type="slidenum">
              <a:rPr lang="es-ES" smtClean="0"/>
              <a:t>‹Nº›</a:t>
            </a:fld>
            <a:endParaRPr lang="es-ES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2C3E6D8-3ADC-9A46-BF3E-6C70DACF8D0D}"/>
              </a:ext>
            </a:extLst>
          </p:cNvPr>
          <p:cNvGrpSpPr/>
          <p:nvPr userDrawn="1"/>
        </p:nvGrpSpPr>
        <p:grpSpPr>
          <a:xfrm>
            <a:off x="0" y="-1"/>
            <a:ext cx="9144000" cy="92078"/>
            <a:chOff x="0" y="-1"/>
            <a:chExt cx="9144000" cy="92078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091B3E6C-98D9-3343-A6A0-94A6597B4E54}"/>
                </a:ext>
              </a:extLst>
            </p:cNvPr>
            <p:cNvSpPr/>
            <p:nvPr userDrawn="1"/>
          </p:nvSpPr>
          <p:spPr>
            <a:xfrm rot="16200000">
              <a:off x="3548696" y="-3548697"/>
              <a:ext cx="92077" cy="7189470"/>
            </a:xfrm>
            <a:prstGeom prst="rect">
              <a:avLst/>
            </a:prstGeom>
            <a:solidFill>
              <a:srgbClr val="1B365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35D14059-C13F-6A47-98C0-5F376ED2F565}"/>
                </a:ext>
              </a:extLst>
            </p:cNvPr>
            <p:cNvSpPr/>
            <p:nvPr userDrawn="1"/>
          </p:nvSpPr>
          <p:spPr>
            <a:xfrm rot="16200000">
              <a:off x="8137525" y="-914399"/>
              <a:ext cx="92076" cy="19208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2953385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Arrastre la imagen al marcador de posición o haga clic en el icono para agregar</a:t>
            </a:r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4950120"/>
            <a:ext cx="8229600" cy="1143000"/>
          </a:xfrm>
        </p:spPr>
        <p:txBody>
          <a:bodyPr/>
          <a:lstStyle>
            <a:lvl1pPr>
              <a:defRPr>
                <a:solidFill>
                  <a:srgbClr val="AB964F"/>
                </a:solidFill>
              </a:defRPr>
            </a:lvl1pPr>
          </a:lstStyle>
          <a:p>
            <a:r>
              <a:rPr lang="en-US" dirty="0"/>
              <a:t>CLIC PARA EDITAR TÍTULO</a:t>
            </a:r>
            <a:endParaRPr lang="es-ES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8B504BB-8EF6-B745-B79B-9EB39CD88F78}"/>
              </a:ext>
            </a:extLst>
          </p:cNvPr>
          <p:cNvGrpSpPr/>
          <p:nvPr userDrawn="1"/>
        </p:nvGrpSpPr>
        <p:grpSpPr>
          <a:xfrm>
            <a:off x="0" y="-1"/>
            <a:ext cx="9144000" cy="92078"/>
            <a:chOff x="0" y="-1"/>
            <a:chExt cx="9144000" cy="92078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FA433BB-7767-8845-BA4E-9722B33216BE}"/>
                </a:ext>
              </a:extLst>
            </p:cNvPr>
            <p:cNvSpPr/>
            <p:nvPr userDrawn="1"/>
          </p:nvSpPr>
          <p:spPr>
            <a:xfrm rot="16200000">
              <a:off x="3548696" y="-3548697"/>
              <a:ext cx="92077" cy="7189470"/>
            </a:xfrm>
            <a:prstGeom prst="rect">
              <a:avLst/>
            </a:prstGeom>
            <a:solidFill>
              <a:srgbClr val="1B365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8433F9C6-B1C1-A347-92DC-6414A6FBCD7C}"/>
                </a:ext>
              </a:extLst>
            </p:cNvPr>
            <p:cNvSpPr/>
            <p:nvPr userDrawn="1"/>
          </p:nvSpPr>
          <p:spPr>
            <a:xfrm rot="16200000">
              <a:off x="8137525" y="-914399"/>
              <a:ext cx="92076" cy="19208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281538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modificar</a:t>
            </a:r>
            <a:r>
              <a:rPr lang="en-US" dirty="0"/>
              <a:t> el </a:t>
            </a:r>
            <a:r>
              <a:rPr lang="en-US" dirty="0" err="1"/>
              <a:t>estilo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del </a:t>
            </a:r>
            <a:r>
              <a:rPr lang="en-US" dirty="0" err="1"/>
              <a:t>patrón</a:t>
            </a:r>
            <a:endParaRPr lang="en-US" dirty="0"/>
          </a:p>
          <a:p>
            <a:pPr lvl="1"/>
            <a:r>
              <a:rPr lang="en-US" dirty="0"/>
              <a:t>Segundo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50A27F41-3447-5949-941F-118CF9A7D640}" type="datetimeFigureOut">
              <a:rPr lang="es-ES" smtClean="0"/>
              <a:pPr/>
              <a:t>24/3/21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91F2A22A-05DA-AE4A-A757-41800DC2E91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8623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50" r:id="rId4"/>
    <p:sldLayoutId id="2147483651" r:id="rId5"/>
    <p:sldLayoutId id="214748366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63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1800" kern="1200" spc="600">
          <a:solidFill>
            <a:schemeClr val="tx2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Tahoma"/>
          <a:ea typeface="+mn-ea"/>
          <a:cs typeface="Tahom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Tahoma"/>
          <a:ea typeface="+mn-ea"/>
          <a:cs typeface="Tahom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300" kern="1200">
          <a:solidFill>
            <a:schemeClr val="tx1">
              <a:lumMod val="85000"/>
              <a:lumOff val="15000"/>
            </a:schemeClr>
          </a:solidFill>
          <a:latin typeface="Tahoma"/>
          <a:ea typeface="+mn-ea"/>
          <a:cs typeface="Tahom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>
              <a:lumMod val="85000"/>
              <a:lumOff val="15000"/>
            </a:schemeClr>
          </a:solidFill>
          <a:latin typeface="Tahoma"/>
          <a:ea typeface="+mn-ea"/>
          <a:cs typeface="Tahom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>
              <a:lumMod val="85000"/>
              <a:lumOff val="15000"/>
            </a:schemeClr>
          </a:solidFill>
          <a:latin typeface="Tahoma"/>
          <a:ea typeface="+mn-ea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TEMPLATE &amp; USER GUIDE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4970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1"/>
          <p:cNvSpPr/>
          <p:nvPr/>
        </p:nvSpPr>
        <p:spPr>
          <a:xfrm>
            <a:off x="0" y="1828800"/>
            <a:ext cx="9144000" cy="3733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6"/>
          <p:cNvSpPr txBox="1"/>
          <p:nvPr/>
        </p:nvSpPr>
        <p:spPr>
          <a:xfrm>
            <a:off x="594360" y="2438400"/>
            <a:ext cx="2057400" cy="2438400"/>
          </a:xfrm>
          <a:prstGeom prst="rect">
            <a:avLst/>
          </a:prstGeom>
          <a:noFill/>
          <a:ln w="57150">
            <a:noFill/>
          </a:ln>
        </p:spPr>
        <p:txBody>
          <a:bodyPr wrap="square" lIns="83986" tIns="9144" rIns="83986" bIns="41993" rtlCol="0">
            <a:noAutofit/>
          </a:bodyPr>
          <a:lstStyle/>
          <a:p>
            <a:pPr defTabSz="456379">
              <a:spcBef>
                <a:spcPts val="600"/>
              </a:spcBef>
            </a:pPr>
            <a:r>
              <a:rPr lang="en-US" sz="1600" dirty="0">
                <a:solidFill>
                  <a:schemeClr val="accent6"/>
                </a:solidFill>
                <a:latin typeface="Georgia"/>
                <a:ea typeface="Franklin Gothic Book"/>
                <a:cs typeface="Georgia"/>
              </a:rPr>
              <a:t>Key Word(s)</a:t>
            </a:r>
          </a:p>
          <a:p>
            <a:pPr defTabSz="456379">
              <a:spcBef>
                <a:spcPts val="600"/>
              </a:spcBef>
            </a:pP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[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Ut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vel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felis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ipsum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. </a:t>
            </a:r>
            <a:b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</a:b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Sed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laoreet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leo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porta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maximus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bibendum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. Integer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pharetra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mi </a:t>
            </a:r>
            <a:b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</a:b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at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vehicula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imperdiet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.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Cras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turpis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turpis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,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consectetur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vel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eros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b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</a:b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ac,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ullamcorper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mollis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.]</a:t>
            </a:r>
          </a:p>
          <a:p>
            <a:pPr defTabSz="456379">
              <a:spcBef>
                <a:spcPts val="600"/>
              </a:spcBef>
            </a:pPr>
            <a:endParaRPr lang="en-US" sz="1200" dirty="0">
              <a:solidFill>
                <a:srgbClr val="404040"/>
              </a:solidFill>
              <a:latin typeface="Tahoma"/>
              <a:ea typeface="Franklin Gothic Book"/>
              <a:cs typeface="Tahoma"/>
            </a:endParaRPr>
          </a:p>
        </p:txBody>
      </p:sp>
      <p:grpSp>
        <p:nvGrpSpPr>
          <p:cNvPr id="16" name="Group 27"/>
          <p:cNvGrpSpPr/>
          <p:nvPr/>
        </p:nvGrpSpPr>
        <p:grpSpPr>
          <a:xfrm>
            <a:off x="3276598" y="2438400"/>
            <a:ext cx="2407922" cy="2438400"/>
            <a:chOff x="1760218" y="1905000"/>
            <a:chExt cx="2407922" cy="2438400"/>
          </a:xfrm>
        </p:grpSpPr>
        <p:sp>
          <p:nvSpPr>
            <p:cNvPr id="17" name="TextBox 11"/>
            <p:cNvSpPr txBox="1"/>
            <p:nvPr/>
          </p:nvSpPr>
          <p:spPr>
            <a:xfrm>
              <a:off x="2110740" y="1905000"/>
              <a:ext cx="2057400" cy="243840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83986" tIns="9144" rIns="83986" bIns="41993" rtlCol="0">
              <a:noAutofit/>
            </a:bodyPr>
            <a:lstStyle/>
            <a:p>
              <a:pPr defTabSz="456379">
                <a:spcBef>
                  <a:spcPts val="600"/>
                </a:spcBef>
              </a:pPr>
              <a:r>
                <a:rPr lang="en-US" sz="1400" dirty="0">
                  <a:solidFill>
                    <a:schemeClr val="accent6"/>
                  </a:solidFill>
                  <a:latin typeface="Georgia"/>
                  <a:ea typeface="Franklin Gothic Book"/>
                  <a:cs typeface="Georgia"/>
                </a:rPr>
                <a:t>Key Word(s)</a:t>
              </a:r>
            </a:p>
            <a:p>
              <a:pPr defTabSz="456379">
                <a:spcBef>
                  <a:spcPts val="600"/>
                </a:spcBef>
              </a:pP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[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Ut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felis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ipsum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b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Sed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laoreet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leo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porta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maximus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bibendum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Integer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pharetra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mi </a:t>
              </a:r>
              <a:b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at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vehicula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imperdiet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Cras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,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consectetur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eros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b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ac,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ullamcorper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mollis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.]</a:t>
              </a:r>
            </a:p>
            <a:p>
              <a:pPr lvl="0" defTabSz="456379">
                <a:spcBef>
                  <a:spcPts val="600"/>
                </a:spcBef>
              </a:pPr>
              <a:endParaRPr lang="en-US" sz="1400" dirty="0">
                <a:solidFill>
                  <a:srgbClr val="595959"/>
                </a:solidFill>
                <a:ea typeface="Franklin Gothic Book"/>
              </a:endParaRPr>
            </a:p>
          </p:txBody>
        </p:sp>
        <p:cxnSp>
          <p:nvCxnSpPr>
            <p:cNvPr id="18" name="Straight Connector 22"/>
            <p:cNvCxnSpPr/>
            <p:nvPr/>
          </p:nvCxnSpPr>
          <p:spPr>
            <a:xfrm rot="16200000" flipV="1">
              <a:off x="617219" y="3048000"/>
              <a:ext cx="2286000" cy="1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28"/>
          <p:cNvGrpSpPr/>
          <p:nvPr/>
        </p:nvGrpSpPr>
        <p:grpSpPr>
          <a:xfrm>
            <a:off x="6096000" y="2438400"/>
            <a:ext cx="2362200" cy="2438400"/>
            <a:chOff x="3535680" y="1905000"/>
            <a:chExt cx="2362200" cy="2438400"/>
          </a:xfrm>
        </p:grpSpPr>
        <p:sp>
          <p:nvSpPr>
            <p:cNvPr id="20" name="TextBox 14"/>
            <p:cNvSpPr txBox="1"/>
            <p:nvPr/>
          </p:nvSpPr>
          <p:spPr>
            <a:xfrm>
              <a:off x="3840480" y="1905000"/>
              <a:ext cx="2057400" cy="243840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83986" tIns="9144" rIns="83986" bIns="41993" rtlCol="0">
              <a:noAutofit/>
            </a:bodyPr>
            <a:lstStyle/>
            <a:p>
              <a:pPr defTabSz="456379">
                <a:spcBef>
                  <a:spcPts val="600"/>
                </a:spcBef>
              </a:pPr>
              <a:r>
                <a:rPr lang="en-US" sz="1400" dirty="0">
                  <a:solidFill>
                    <a:schemeClr val="accent6"/>
                  </a:solidFill>
                  <a:latin typeface="Georgia"/>
                  <a:ea typeface="Franklin Gothic Book"/>
                  <a:cs typeface="Georgia"/>
                </a:rPr>
                <a:t>Key Word(s)</a:t>
              </a:r>
            </a:p>
            <a:p>
              <a:pPr defTabSz="456379">
                <a:spcBef>
                  <a:spcPts val="600"/>
                </a:spcBef>
              </a:pP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[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Ut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felis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ipsum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b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Sed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laoreet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leo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porta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maximus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bibendum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Integer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pharetra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mi </a:t>
              </a:r>
              <a:b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at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vehicula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imperdiet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Cras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,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consectetur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eros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b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ac,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ullamcorper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4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mollis</a:t>
              </a:r>
              <a:r>
                <a:rPr lang="en-US" sz="14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.]</a:t>
              </a:r>
            </a:p>
            <a:p>
              <a:pPr lvl="0" defTabSz="456379">
                <a:spcBef>
                  <a:spcPts val="600"/>
                </a:spcBef>
              </a:pPr>
              <a:endParaRPr lang="en-US" sz="1400" dirty="0">
                <a:solidFill>
                  <a:srgbClr val="595959"/>
                </a:solidFill>
                <a:ea typeface="Franklin Gothic Book"/>
              </a:endParaRPr>
            </a:p>
          </p:txBody>
        </p:sp>
        <p:cxnSp>
          <p:nvCxnSpPr>
            <p:cNvPr id="21" name="Straight Connector 24"/>
            <p:cNvCxnSpPr/>
            <p:nvPr/>
          </p:nvCxnSpPr>
          <p:spPr>
            <a:xfrm rot="16200000" flipV="1">
              <a:off x="2392681" y="3048000"/>
              <a:ext cx="2286000" cy="1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MESSAGE (3 COLUMN, BUILD)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686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MESSAGE (4 COLUMN, BUILD)</a:t>
            </a:r>
            <a:endParaRPr lang="es-ES" dirty="0"/>
          </a:p>
        </p:txBody>
      </p:sp>
      <p:sp>
        <p:nvSpPr>
          <p:cNvPr id="11" name="Rectangle 31"/>
          <p:cNvSpPr/>
          <p:nvPr/>
        </p:nvSpPr>
        <p:spPr>
          <a:xfrm>
            <a:off x="0" y="1828800"/>
            <a:ext cx="9144000" cy="3733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6"/>
          <p:cNvSpPr txBox="1"/>
          <p:nvPr/>
        </p:nvSpPr>
        <p:spPr>
          <a:xfrm>
            <a:off x="381000" y="2438400"/>
            <a:ext cx="1691640" cy="2438400"/>
          </a:xfrm>
          <a:prstGeom prst="rect">
            <a:avLst/>
          </a:prstGeom>
          <a:noFill/>
          <a:ln w="57150">
            <a:noFill/>
          </a:ln>
        </p:spPr>
        <p:txBody>
          <a:bodyPr wrap="square" lIns="83986" tIns="9144" rIns="83986" bIns="41993" rtlCol="0">
            <a:noAutofit/>
          </a:bodyPr>
          <a:lstStyle/>
          <a:p>
            <a:pPr defTabSz="456379">
              <a:spcBef>
                <a:spcPts val="600"/>
              </a:spcBef>
            </a:pPr>
            <a:r>
              <a:rPr lang="en-US" sz="1600" dirty="0">
                <a:solidFill>
                  <a:schemeClr val="accent6"/>
                </a:solidFill>
                <a:latin typeface="Georgia"/>
                <a:ea typeface="Franklin Gothic Book"/>
                <a:cs typeface="Georgia"/>
              </a:rPr>
              <a:t>Key Word(s)</a:t>
            </a:r>
          </a:p>
          <a:p>
            <a:pPr defTabSz="456379">
              <a:spcBef>
                <a:spcPts val="600"/>
              </a:spcBef>
            </a:pP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[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Ut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vel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felis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ipsum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. </a:t>
            </a:r>
            <a:b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</a:b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Sed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laoreet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leo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porta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maximus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bibendum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. Integer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pharetra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mi </a:t>
            </a:r>
            <a:b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</a:b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at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vehicula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imperdiet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.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Cras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turpis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turpis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,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consectetur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vel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eros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b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</a:b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ac,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ullamcorper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mollis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.]</a:t>
            </a:r>
          </a:p>
          <a:p>
            <a:pPr defTabSz="456379">
              <a:spcBef>
                <a:spcPts val="600"/>
              </a:spcBef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ea typeface="Franklin Gothic Book"/>
              <a:cs typeface="Tahoma"/>
            </a:endParaRPr>
          </a:p>
        </p:txBody>
      </p:sp>
      <p:grpSp>
        <p:nvGrpSpPr>
          <p:cNvPr id="14" name="Group 27"/>
          <p:cNvGrpSpPr/>
          <p:nvPr/>
        </p:nvGrpSpPr>
        <p:grpSpPr>
          <a:xfrm>
            <a:off x="2286000" y="2438400"/>
            <a:ext cx="1889760" cy="2438400"/>
            <a:chOff x="1912620" y="1905000"/>
            <a:chExt cx="1889760" cy="2438400"/>
          </a:xfrm>
        </p:grpSpPr>
        <p:sp>
          <p:nvSpPr>
            <p:cNvPr id="23" name="TextBox 11"/>
            <p:cNvSpPr txBox="1"/>
            <p:nvPr/>
          </p:nvSpPr>
          <p:spPr>
            <a:xfrm>
              <a:off x="2110740" y="1905000"/>
              <a:ext cx="1691640" cy="243840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83986" tIns="9144" rIns="83986" bIns="41993" rtlCol="0">
              <a:noAutofit/>
            </a:bodyPr>
            <a:lstStyle/>
            <a:p>
              <a:pPr defTabSz="456379">
                <a:spcBef>
                  <a:spcPts val="600"/>
                </a:spcBef>
              </a:pPr>
              <a:r>
                <a:rPr lang="en-US" sz="1600" dirty="0">
                  <a:solidFill>
                    <a:schemeClr val="accent6"/>
                  </a:solidFill>
                  <a:latin typeface="Georgia"/>
                  <a:ea typeface="Franklin Gothic Book"/>
                  <a:cs typeface="Georgia"/>
                </a:rPr>
                <a:t>Key Word(s)</a:t>
              </a:r>
            </a:p>
            <a:p>
              <a:pPr defTabSz="456379">
                <a:spcBef>
                  <a:spcPts val="600"/>
                </a:spcBef>
              </a:pP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[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felis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ipsum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Sed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laoreet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leo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porta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maximus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bibendum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Integer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pharetra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mi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at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vehicula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imperdiet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Cras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,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consectetur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eros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ac,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ullamcorper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mollis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.]</a:t>
              </a:r>
            </a:p>
            <a:p>
              <a:pPr lvl="0" defTabSz="456379">
                <a:spcBef>
                  <a:spcPts val="600"/>
                </a:spcBef>
              </a:pPr>
              <a:endParaRPr lang="en-US" sz="1200" dirty="0">
                <a:solidFill>
                  <a:srgbClr val="595959"/>
                </a:solidFill>
                <a:ea typeface="Franklin Gothic Book"/>
              </a:endParaRPr>
            </a:p>
          </p:txBody>
        </p:sp>
        <p:cxnSp>
          <p:nvCxnSpPr>
            <p:cNvPr id="24" name="Straight Connector 22"/>
            <p:cNvCxnSpPr/>
            <p:nvPr/>
          </p:nvCxnSpPr>
          <p:spPr>
            <a:xfrm rot="16200000" flipV="1">
              <a:off x="906781" y="2910840"/>
              <a:ext cx="2011680" cy="1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8"/>
          <p:cNvGrpSpPr/>
          <p:nvPr/>
        </p:nvGrpSpPr>
        <p:grpSpPr>
          <a:xfrm>
            <a:off x="4419600" y="2438400"/>
            <a:ext cx="1859280" cy="2438400"/>
            <a:chOff x="3672840" y="1905000"/>
            <a:chExt cx="1859280" cy="2438400"/>
          </a:xfrm>
        </p:grpSpPr>
        <p:sp>
          <p:nvSpPr>
            <p:cNvPr id="26" name="TextBox 14"/>
            <p:cNvSpPr txBox="1"/>
            <p:nvPr/>
          </p:nvSpPr>
          <p:spPr>
            <a:xfrm>
              <a:off x="3840480" y="1905000"/>
              <a:ext cx="1691640" cy="243840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83986" tIns="9144" rIns="83986" bIns="41993" rtlCol="0">
              <a:noAutofit/>
            </a:bodyPr>
            <a:lstStyle/>
            <a:p>
              <a:pPr defTabSz="456379">
                <a:spcBef>
                  <a:spcPts val="600"/>
                </a:spcBef>
              </a:pPr>
              <a:r>
                <a:rPr lang="en-US" sz="1600" dirty="0">
                  <a:solidFill>
                    <a:schemeClr val="accent6"/>
                  </a:solidFill>
                  <a:latin typeface="Georgia"/>
                  <a:ea typeface="Franklin Gothic Book"/>
                  <a:cs typeface="Georgia"/>
                </a:rPr>
                <a:t>Key Word(s)</a:t>
              </a:r>
            </a:p>
            <a:p>
              <a:pPr defTabSz="456379">
                <a:spcBef>
                  <a:spcPts val="600"/>
                </a:spcBef>
              </a:pP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[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felis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ipsum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Sed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laoreet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leo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porta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maximus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bibendum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Integer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pharetra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mi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at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vehicula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imperdiet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Cras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,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consectetur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eros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ac,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ullamcorper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mollis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.]</a:t>
              </a:r>
            </a:p>
            <a:p>
              <a:pPr lvl="0" defTabSz="456379">
                <a:spcBef>
                  <a:spcPts val="600"/>
                </a:spcBef>
              </a:pPr>
              <a:endParaRPr lang="en-US" sz="1200" dirty="0">
                <a:solidFill>
                  <a:srgbClr val="595959"/>
                </a:solidFill>
                <a:ea typeface="Franklin Gothic Book"/>
              </a:endParaRPr>
            </a:p>
          </p:txBody>
        </p:sp>
        <p:cxnSp>
          <p:nvCxnSpPr>
            <p:cNvPr id="27" name="Straight Connector 24"/>
            <p:cNvCxnSpPr/>
            <p:nvPr/>
          </p:nvCxnSpPr>
          <p:spPr>
            <a:xfrm rot="16200000" flipV="1">
              <a:off x="2667001" y="2910840"/>
              <a:ext cx="2011680" cy="1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9"/>
          <p:cNvGrpSpPr/>
          <p:nvPr/>
        </p:nvGrpSpPr>
        <p:grpSpPr>
          <a:xfrm>
            <a:off x="6553200" y="2438400"/>
            <a:ext cx="1828800" cy="2438400"/>
            <a:chOff x="5433060" y="1905000"/>
            <a:chExt cx="1828800" cy="2438400"/>
          </a:xfrm>
        </p:grpSpPr>
        <p:sp>
          <p:nvSpPr>
            <p:cNvPr id="29" name="TextBox 20"/>
            <p:cNvSpPr txBox="1"/>
            <p:nvPr/>
          </p:nvSpPr>
          <p:spPr>
            <a:xfrm>
              <a:off x="5570220" y="1905000"/>
              <a:ext cx="1691640" cy="243840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83986" tIns="9144" rIns="83986" bIns="41993" rtlCol="0">
              <a:noAutofit/>
            </a:bodyPr>
            <a:lstStyle/>
            <a:p>
              <a:pPr defTabSz="456379">
                <a:spcBef>
                  <a:spcPts val="600"/>
                </a:spcBef>
              </a:pPr>
              <a:r>
                <a:rPr lang="en-US" sz="1600" dirty="0">
                  <a:solidFill>
                    <a:schemeClr val="accent6"/>
                  </a:solidFill>
                  <a:latin typeface="Georgia"/>
                  <a:ea typeface="Franklin Gothic Book"/>
                  <a:cs typeface="Georgia"/>
                </a:rPr>
                <a:t>Key Word(s)</a:t>
              </a:r>
            </a:p>
            <a:p>
              <a:pPr defTabSz="456379">
                <a:spcBef>
                  <a:spcPts val="600"/>
                </a:spcBef>
              </a:pP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[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felis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ipsum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Sed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laoreet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leo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porta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maximus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bibendum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Integer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pharetra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mi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at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vehicula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imperdiet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Cras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,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consectetur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eros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ac,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ullamcorper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mollis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.]</a:t>
              </a:r>
            </a:p>
            <a:p>
              <a:pPr lvl="0" defTabSz="456379">
                <a:spcBef>
                  <a:spcPts val="600"/>
                </a:spcBef>
              </a:pPr>
              <a:endParaRPr lang="en-US" sz="1200" dirty="0">
                <a:solidFill>
                  <a:srgbClr val="595959"/>
                </a:solidFill>
                <a:ea typeface="Franklin Gothic Book"/>
              </a:endParaRPr>
            </a:p>
          </p:txBody>
        </p:sp>
        <p:cxnSp>
          <p:nvCxnSpPr>
            <p:cNvPr id="30" name="Straight Connector 25"/>
            <p:cNvCxnSpPr/>
            <p:nvPr/>
          </p:nvCxnSpPr>
          <p:spPr>
            <a:xfrm rot="16200000" flipV="1">
              <a:off x="4427221" y="2910840"/>
              <a:ext cx="2011680" cy="1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343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MESSAGE (5 COLUMN, BUILD)</a:t>
            </a:r>
            <a:endParaRPr lang="es-ES" dirty="0"/>
          </a:p>
        </p:txBody>
      </p:sp>
      <p:sp>
        <p:nvSpPr>
          <p:cNvPr id="11" name="Rectangle 31"/>
          <p:cNvSpPr/>
          <p:nvPr/>
        </p:nvSpPr>
        <p:spPr>
          <a:xfrm>
            <a:off x="0" y="1828800"/>
            <a:ext cx="9144000" cy="3733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6"/>
          <p:cNvSpPr txBox="1"/>
          <p:nvPr/>
        </p:nvSpPr>
        <p:spPr>
          <a:xfrm>
            <a:off x="381000" y="2438400"/>
            <a:ext cx="1691640" cy="2438400"/>
          </a:xfrm>
          <a:prstGeom prst="rect">
            <a:avLst/>
          </a:prstGeom>
          <a:noFill/>
          <a:ln w="57150">
            <a:noFill/>
          </a:ln>
        </p:spPr>
        <p:txBody>
          <a:bodyPr wrap="square" lIns="83986" tIns="9144" rIns="83986" bIns="41993" rtlCol="0">
            <a:noAutofit/>
          </a:bodyPr>
          <a:lstStyle/>
          <a:p>
            <a:pPr defTabSz="456379">
              <a:spcBef>
                <a:spcPts val="600"/>
              </a:spcBef>
            </a:pPr>
            <a:r>
              <a:rPr lang="en-US" sz="1600" dirty="0">
                <a:solidFill>
                  <a:schemeClr val="accent6"/>
                </a:solidFill>
                <a:latin typeface="Georgia"/>
                <a:ea typeface="Franklin Gothic Book"/>
                <a:cs typeface="Georgia"/>
              </a:rPr>
              <a:t>Key Word(s)</a:t>
            </a:r>
          </a:p>
          <a:p>
            <a:pPr defTabSz="456379">
              <a:spcBef>
                <a:spcPts val="600"/>
              </a:spcBef>
            </a:pP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[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Ut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vel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felis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ipsum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. </a:t>
            </a:r>
            <a:b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</a:b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Sed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laoreet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leo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porta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maximus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bibendum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. Integer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pharetra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mi </a:t>
            </a:r>
            <a:b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</a:b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at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vehicula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imperdiet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.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Cras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turpis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turpis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,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consectetur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vel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eros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b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</a:b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ac,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ullamcorper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 </a:t>
            </a:r>
            <a:r>
              <a:rPr lang="en-US" sz="1200" dirty="0" err="1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mollis</a:t>
            </a:r>
            <a:r>
              <a:rPr lang="en-US" sz="1200" dirty="0">
                <a:solidFill>
                  <a:srgbClr val="404040"/>
                </a:solidFill>
                <a:latin typeface="Tahoma"/>
                <a:ea typeface="Franklin Gothic Book"/>
                <a:cs typeface="Tahoma"/>
              </a:rPr>
              <a:t>.]</a:t>
            </a:r>
          </a:p>
          <a:p>
            <a:pPr defTabSz="456379">
              <a:spcBef>
                <a:spcPts val="600"/>
              </a:spcBef>
            </a:pPr>
            <a:endParaRPr lang="en-US" sz="1200" dirty="0">
              <a:solidFill>
                <a:srgbClr val="404040"/>
              </a:solidFill>
              <a:latin typeface="Tahoma"/>
              <a:ea typeface="Franklin Gothic Book"/>
              <a:cs typeface="Tahoma"/>
            </a:endParaRPr>
          </a:p>
        </p:txBody>
      </p:sp>
      <p:grpSp>
        <p:nvGrpSpPr>
          <p:cNvPr id="16" name="Group 27"/>
          <p:cNvGrpSpPr/>
          <p:nvPr/>
        </p:nvGrpSpPr>
        <p:grpSpPr>
          <a:xfrm>
            <a:off x="2072638" y="2438400"/>
            <a:ext cx="1729742" cy="2438400"/>
            <a:chOff x="2072638" y="1905000"/>
            <a:chExt cx="1729742" cy="2438400"/>
          </a:xfrm>
        </p:grpSpPr>
        <p:sp>
          <p:nvSpPr>
            <p:cNvPr id="17" name="TextBox 11"/>
            <p:cNvSpPr txBox="1"/>
            <p:nvPr/>
          </p:nvSpPr>
          <p:spPr>
            <a:xfrm>
              <a:off x="2110740" y="1905000"/>
              <a:ext cx="1691640" cy="243840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83986" tIns="9144" rIns="83986" bIns="41993" rtlCol="0">
              <a:noAutofit/>
            </a:bodyPr>
            <a:lstStyle/>
            <a:p>
              <a:pPr defTabSz="456379">
                <a:spcBef>
                  <a:spcPts val="600"/>
                </a:spcBef>
              </a:pPr>
              <a:r>
                <a:rPr lang="en-US" sz="1600" dirty="0">
                  <a:solidFill>
                    <a:schemeClr val="accent6"/>
                  </a:solidFill>
                  <a:latin typeface="Georgia"/>
                  <a:ea typeface="Franklin Gothic Book"/>
                  <a:cs typeface="Georgia"/>
                </a:rPr>
                <a:t>Key Word(s)</a:t>
              </a:r>
            </a:p>
            <a:p>
              <a:pPr defTabSz="456379">
                <a:spcBef>
                  <a:spcPts val="600"/>
                </a:spcBef>
              </a:pP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[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felis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ipsum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Sed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laoreet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leo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porta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maximus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bibendum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Integer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pharetra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mi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at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vehicula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imperdiet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Cras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,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consectetur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eros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ac,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ullamcorper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mollis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.]</a:t>
              </a:r>
            </a:p>
            <a:p>
              <a:pPr lvl="0" defTabSz="456379">
                <a:spcBef>
                  <a:spcPts val="600"/>
                </a:spcBef>
              </a:pPr>
              <a:endParaRPr lang="en-US" sz="1200" dirty="0">
                <a:solidFill>
                  <a:srgbClr val="595959"/>
                </a:solidFill>
                <a:ea typeface="Franklin Gothic Book"/>
              </a:endParaRPr>
            </a:p>
          </p:txBody>
        </p:sp>
        <p:cxnSp>
          <p:nvCxnSpPr>
            <p:cNvPr id="18" name="Straight Connector 22"/>
            <p:cNvCxnSpPr/>
            <p:nvPr/>
          </p:nvCxnSpPr>
          <p:spPr>
            <a:xfrm rot="16200000" flipV="1">
              <a:off x="1066799" y="2910840"/>
              <a:ext cx="2011680" cy="1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28"/>
          <p:cNvGrpSpPr/>
          <p:nvPr/>
        </p:nvGrpSpPr>
        <p:grpSpPr>
          <a:xfrm>
            <a:off x="3802378" y="2438400"/>
            <a:ext cx="1729742" cy="2438400"/>
            <a:chOff x="3802378" y="1905000"/>
            <a:chExt cx="1729742" cy="2438400"/>
          </a:xfrm>
        </p:grpSpPr>
        <p:sp>
          <p:nvSpPr>
            <p:cNvPr id="20" name="TextBox 14"/>
            <p:cNvSpPr txBox="1"/>
            <p:nvPr/>
          </p:nvSpPr>
          <p:spPr>
            <a:xfrm>
              <a:off x="3840480" y="1905000"/>
              <a:ext cx="1691640" cy="243840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83986" tIns="9144" rIns="83986" bIns="41993" rtlCol="0">
              <a:noAutofit/>
            </a:bodyPr>
            <a:lstStyle/>
            <a:p>
              <a:pPr defTabSz="456379">
                <a:spcBef>
                  <a:spcPts val="600"/>
                </a:spcBef>
              </a:pPr>
              <a:r>
                <a:rPr lang="en-US" sz="1600" dirty="0">
                  <a:solidFill>
                    <a:schemeClr val="accent6"/>
                  </a:solidFill>
                  <a:latin typeface="Georgia"/>
                  <a:ea typeface="Franklin Gothic Book"/>
                  <a:cs typeface="Georgia"/>
                </a:rPr>
                <a:t>Key Word(s)</a:t>
              </a:r>
            </a:p>
            <a:p>
              <a:pPr defTabSz="456379">
                <a:spcBef>
                  <a:spcPts val="600"/>
                </a:spcBef>
              </a:pP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[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felis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ipsum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Sed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laoreet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leo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porta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maximus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bibendum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Integer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pharetra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mi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at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vehicula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imperdiet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Cras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,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consectetur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eros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ac,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ullamcorper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mollis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.]</a:t>
              </a:r>
            </a:p>
            <a:p>
              <a:pPr lvl="0" defTabSz="456379">
                <a:spcBef>
                  <a:spcPts val="600"/>
                </a:spcBef>
              </a:pPr>
              <a:endParaRPr lang="en-US" sz="1200" dirty="0">
                <a:solidFill>
                  <a:srgbClr val="595959"/>
                </a:solidFill>
                <a:ea typeface="Franklin Gothic Book"/>
              </a:endParaRPr>
            </a:p>
          </p:txBody>
        </p:sp>
        <p:cxnSp>
          <p:nvCxnSpPr>
            <p:cNvPr id="21" name="Straight Connector 24"/>
            <p:cNvCxnSpPr/>
            <p:nvPr/>
          </p:nvCxnSpPr>
          <p:spPr>
            <a:xfrm rot="16200000" flipV="1">
              <a:off x="2796539" y="2910840"/>
              <a:ext cx="2011680" cy="1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29"/>
          <p:cNvGrpSpPr/>
          <p:nvPr/>
        </p:nvGrpSpPr>
        <p:grpSpPr>
          <a:xfrm>
            <a:off x="5532118" y="2438400"/>
            <a:ext cx="1729742" cy="2438400"/>
            <a:chOff x="5532118" y="1905000"/>
            <a:chExt cx="1729742" cy="2438400"/>
          </a:xfrm>
        </p:grpSpPr>
        <p:sp>
          <p:nvSpPr>
            <p:cNvPr id="32" name="TextBox 20"/>
            <p:cNvSpPr txBox="1"/>
            <p:nvPr/>
          </p:nvSpPr>
          <p:spPr>
            <a:xfrm>
              <a:off x="5570220" y="1905000"/>
              <a:ext cx="1691640" cy="243840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83986" tIns="9144" rIns="83986" bIns="41993" rtlCol="0">
              <a:noAutofit/>
            </a:bodyPr>
            <a:lstStyle/>
            <a:p>
              <a:pPr defTabSz="456379">
                <a:spcBef>
                  <a:spcPts val="600"/>
                </a:spcBef>
              </a:pPr>
              <a:r>
                <a:rPr lang="en-US" sz="1600" dirty="0">
                  <a:solidFill>
                    <a:schemeClr val="accent6"/>
                  </a:solidFill>
                  <a:latin typeface="Georgia"/>
                  <a:ea typeface="Franklin Gothic Book"/>
                  <a:cs typeface="Georgia"/>
                </a:rPr>
                <a:t>Key Word(s)</a:t>
              </a:r>
            </a:p>
            <a:p>
              <a:pPr defTabSz="456379">
                <a:spcBef>
                  <a:spcPts val="600"/>
                </a:spcBef>
              </a:pP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[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felis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ipsum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Sed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laoreet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leo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porta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maximus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bibendum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Integer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pharetra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mi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at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vehicula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imperdiet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Cras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,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consectetur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eros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ac,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ullamcorper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mollis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.]</a:t>
              </a:r>
            </a:p>
            <a:p>
              <a:pPr lvl="0" defTabSz="456379">
                <a:spcBef>
                  <a:spcPts val="600"/>
                </a:spcBef>
              </a:pPr>
              <a:endParaRPr lang="en-US" sz="1200" dirty="0">
                <a:solidFill>
                  <a:srgbClr val="595959"/>
                </a:solidFill>
                <a:ea typeface="Franklin Gothic Book"/>
              </a:endParaRPr>
            </a:p>
          </p:txBody>
        </p:sp>
        <p:cxnSp>
          <p:nvCxnSpPr>
            <p:cNvPr id="33" name="Straight Connector 25"/>
            <p:cNvCxnSpPr/>
            <p:nvPr/>
          </p:nvCxnSpPr>
          <p:spPr>
            <a:xfrm rot="16200000" flipV="1">
              <a:off x="4526279" y="2910840"/>
              <a:ext cx="2011680" cy="1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0"/>
          <p:cNvGrpSpPr/>
          <p:nvPr/>
        </p:nvGrpSpPr>
        <p:grpSpPr>
          <a:xfrm>
            <a:off x="7261858" y="2438400"/>
            <a:ext cx="1729742" cy="2438400"/>
            <a:chOff x="7261858" y="1905000"/>
            <a:chExt cx="1729742" cy="2438400"/>
          </a:xfrm>
        </p:grpSpPr>
        <p:sp>
          <p:nvSpPr>
            <p:cNvPr id="35" name="TextBox 23"/>
            <p:cNvSpPr txBox="1"/>
            <p:nvPr/>
          </p:nvSpPr>
          <p:spPr>
            <a:xfrm>
              <a:off x="7299960" y="1905000"/>
              <a:ext cx="1691640" cy="243840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83986" tIns="9144" rIns="83986" bIns="41993" rtlCol="0">
              <a:noAutofit/>
            </a:bodyPr>
            <a:lstStyle/>
            <a:p>
              <a:pPr defTabSz="456379">
                <a:spcBef>
                  <a:spcPts val="600"/>
                </a:spcBef>
              </a:pPr>
              <a:r>
                <a:rPr lang="en-US" sz="1600" dirty="0">
                  <a:solidFill>
                    <a:schemeClr val="accent6"/>
                  </a:solidFill>
                  <a:latin typeface="Georgia"/>
                  <a:ea typeface="Franklin Gothic Book"/>
                  <a:cs typeface="Georgia"/>
                </a:rPr>
                <a:t>Key Word(s)</a:t>
              </a:r>
            </a:p>
            <a:p>
              <a:pPr defTabSz="456379">
                <a:spcBef>
                  <a:spcPts val="600"/>
                </a:spcBef>
              </a:pP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[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felis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ipsum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Sed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laoreet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leo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porta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maximus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bibendum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Integer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pharetra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mi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at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vehicula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imperdiet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Cras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turpis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,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consectetur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vel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eros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b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</a:b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ac,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ullamcorper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 </a:t>
              </a:r>
              <a:r>
                <a:rPr lang="en-US" sz="1200" dirty="0" err="1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mollis</a:t>
              </a:r>
              <a:r>
                <a:rPr lang="en-US" sz="1200" dirty="0">
                  <a:solidFill>
                    <a:srgbClr val="404040"/>
                  </a:solidFill>
                  <a:latin typeface="Tahoma"/>
                  <a:ea typeface="Franklin Gothic Book"/>
                  <a:cs typeface="Tahoma"/>
                </a:rPr>
                <a:t>.]</a:t>
              </a:r>
            </a:p>
            <a:p>
              <a:pPr lvl="0" defTabSz="456379">
                <a:spcBef>
                  <a:spcPts val="600"/>
                </a:spcBef>
              </a:pPr>
              <a:endParaRPr lang="en-US" sz="1200" dirty="0">
                <a:solidFill>
                  <a:srgbClr val="595959"/>
                </a:solidFill>
                <a:ea typeface="Franklin Gothic Book"/>
              </a:endParaRPr>
            </a:p>
          </p:txBody>
        </p:sp>
        <p:cxnSp>
          <p:nvCxnSpPr>
            <p:cNvPr id="36" name="Straight Connector 26"/>
            <p:cNvCxnSpPr/>
            <p:nvPr/>
          </p:nvCxnSpPr>
          <p:spPr>
            <a:xfrm rot="16200000" flipV="1">
              <a:off x="6256019" y="2910840"/>
              <a:ext cx="2011680" cy="1"/>
            </a:xfrm>
            <a:prstGeom prst="line">
              <a:avLst/>
            </a:prstGeom>
            <a:ln w="63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4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message slide [use sparingly, maximum 20 to 25 words]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1277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SLIDE TITLE</a:t>
            </a:r>
          </a:p>
        </p:txBody>
      </p:sp>
      <p:pic>
        <p:nvPicPr>
          <p:cNvPr id="5" name="Marcador de posición de imagen 4" descr="barricas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8" r="10648"/>
          <a:stretch>
            <a:fillRect/>
          </a:stretch>
        </p:blipFill>
        <p:spPr/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/>
              <a:t>Body</a:t>
            </a:r>
            <a:r>
              <a:rPr lang="es-ES" dirty="0"/>
              <a:t> </a:t>
            </a:r>
            <a:r>
              <a:rPr lang="es-ES" dirty="0" err="1"/>
              <a:t>Copy</a:t>
            </a:r>
            <a:r>
              <a:rPr lang="es-ES" dirty="0"/>
              <a:t> (</a:t>
            </a:r>
            <a:r>
              <a:rPr lang="es-ES" dirty="0" err="1"/>
              <a:t>Tahoma</a:t>
            </a:r>
            <a:r>
              <a:rPr lang="es-ES" dirty="0"/>
              <a:t>, 14 pt.) 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Sed at </a:t>
            </a:r>
            <a:r>
              <a:rPr lang="es-ES" dirty="0" err="1"/>
              <a:t>lacus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, </a:t>
            </a:r>
            <a:r>
              <a:rPr lang="es-ES" dirty="0" err="1"/>
              <a:t>tempus</a:t>
            </a:r>
            <a:r>
              <a:rPr lang="es-ES" dirty="0"/>
              <a:t> dolor vitae,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. </a:t>
            </a:r>
            <a:r>
              <a:rPr lang="es-ES" dirty="0" err="1"/>
              <a:t>Integer</a:t>
            </a:r>
            <a:r>
              <a:rPr lang="es-ES" dirty="0"/>
              <a:t> </a:t>
            </a:r>
            <a:r>
              <a:rPr lang="es-ES" dirty="0" err="1"/>
              <a:t>efficitur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ante </a:t>
            </a:r>
            <a:r>
              <a:rPr lang="es-ES" dirty="0" err="1"/>
              <a:t>tempus</a:t>
            </a:r>
            <a:r>
              <a:rPr lang="es-ES" dirty="0"/>
              <a:t> et. </a:t>
            </a:r>
            <a:r>
              <a:rPr lang="es-ES" dirty="0" err="1"/>
              <a:t>Donec</a:t>
            </a:r>
            <a:r>
              <a:rPr lang="es-ES" dirty="0"/>
              <a:t> non </a:t>
            </a:r>
            <a:r>
              <a:rPr lang="es-ES" dirty="0" err="1"/>
              <a:t>lectus</a:t>
            </a:r>
            <a:r>
              <a:rPr lang="es-ES" dirty="0"/>
              <a:t> lacinia, </a:t>
            </a:r>
            <a:r>
              <a:rPr lang="es-ES" dirty="0" err="1"/>
              <a:t>rhoncus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, </a:t>
            </a:r>
            <a:r>
              <a:rPr lang="es-ES" dirty="0" err="1"/>
              <a:t>blandit</a:t>
            </a:r>
            <a:r>
              <a:rPr lang="es-ES" dirty="0"/>
              <a:t> eros. 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-2590800" y="0"/>
            <a:ext cx="2286000" cy="1572846"/>
          </a:xfrm>
          <a:prstGeom prst="rect">
            <a:avLst/>
          </a:prstGeom>
          <a:solidFill>
            <a:schemeClr val="accent5"/>
          </a:solidFill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000" b="1" i="1" dirty="0" err="1">
                <a:latin typeface="Georgia"/>
                <a:cs typeface="Georgia"/>
              </a:rPr>
              <a:t>Rigth</a:t>
            </a:r>
            <a:r>
              <a:rPr lang="en-US" sz="1000" b="1" i="1" dirty="0">
                <a:latin typeface="Georgia"/>
                <a:cs typeface="Georgia"/>
              </a:rPr>
              <a:t> image + </a:t>
            </a:r>
            <a:br>
              <a:rPr lang="en-US" sz="1000" b="1" i="1" dirty="0">
                <a:latin typeface="Georgia"/>
                <a:cs typeface="Georgia"/>
              </a:rPr>
            </a:br>
            <a:r>
              <a:rPr lang="en-US" sz="1000" b="1" i="1" dirty="0">
                <a:latin typeface="Georgia"/>
                <a:cs typeface="Georgia"/>
              </a:rPr>
              <a:t>Title + (1) Column Copy</a:t>
            </a:r>
          </a:p>
          <a:p>
            <a:pPr>
              <a:spcBef>
                <a:spcPts val="1200"/>
              </a:spcBef>
            </a:pPr>
            <a:r>
              <a:rPr lang="en-US" sz="1000" i="1" dirty="0">
                <a:latin typeface="Georgia"/>
                <a:cs typeface="Georgia"/>
              </a:rPr>
              <a:t>Use for interest or to highlight a key concept.</a:t>
            </a:r>
          </a:p>
          <a:p>
            <a:pPr>
              <a:spcBef>
                <a:spcPts val="1200"/>
              </a:spcBef>
            </a:pPr>
            <a:r>
              <a:rPr lang="en-US" sz="1000" i="1" dirty="0">
                <a:latin typeface="Georgia"/>
                <a:cs typeface="Georgia"/>
              </a:rPr>
              <a:t>Be certain image is high resolution – sharp when projected. </a:t>
            </a:r>
          </a:p>
        </p:txBody>
      </p:sp>
    </p:spTree>
    <p:extLst>
      <p:ext uri="{BB962C8B-B14F-4D97-AF65-F5344CB8AC3E}">
        <p14:creationId xmlns:p14="http://schemas.microsoft.com/office/powerpoint/2010/main" val="2233067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 descr="178977617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r="4336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SLIDE TITLE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/>
              <a:t>Body</a:t>
            </a:r>
            <a:r>
              <a:rPr lang="es-ES" dirty="0"/>
              <a:t> </a:t>
            </a:r>
            <a:r>
              <a:rPr lang="es-ES" dirty="0" err="1"/>
              <a:t>Copy</a:t>
            </a:r>
            <a:r>
              <a:rPr lang="es-ES" dirty="0"/>
              <a:t> (</a:t>
            </a:r>
            <a:r>
              <a:rPr lang="es-ES" dirty="0" err="1"/>
              <a:t>Tahoma</a:t>
            </a:r>
            <a:r>
              <a:rPr lang="es-ES" dirty="0"/>
              <a:t>, 14 pt.) 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Sed at </a:t>
            </a:r>
            <a:r>
              <a:rPr lang="es-ES" dirty="0" err="1"/>
              <a:t>lacus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, </a:t>
            </a:r>
            <a:r>
              <a:rPr lang="es-ES" dirty="0" err="1"/>
              <a:t>tempus</a:t>
            </a:r>
            <a:r>
              <a:rPr lang="es-ES" dirty="0"/>
              <a:t> dolor vitae,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diam</a:t>
            </a:r>
            <a:r>
              <a:rPr lang="es-ES" dirty="0"/>
              <a:t>. </a:t>
            </a:r>
            <a:r>
              <a:rPr lang="es-ES" dirty="0" err="1"/>
              <a:t>Integer</a:t>
            </a:r>
            <a:r>
              <a:rPr lang="es-ES" dirty="0"/>
              <a:t> </a:t>
            </a:r>
            <a:r>
              <a:rPr lang="es-ES" dirty="0" err="1"/>
              <a:t>efficitur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neque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ante </a:t>
            </a:r>
            <a:r>
              <a:rPr lang="es-ES" dirty="0" err="1"/>
              <a:t>tempus</a:t>
            </a:r>
            <a:r>
              <a:rPr lang="es-ES" dirty="0"/>
              <a:t> et. </a:t>
            </a:r>
            <a:r>
              <a:rPr lang="es-ES" dirty="0" err="1"/>
              <a:t>Donec</a:t>
            </a:r>
            <a:r>
              <a:rPr lang="es-ES" dirty="0"/>
              <a:t> non </a:t>
            </a:r>
            <a:r>
              <a:rPr lang="es-ES" dirty="0" err="1"/>
              <a:t>lectus</a:t>
            </a:r>
            <a:r>
              <a:rPr lang="es-ES" dirty="0"/>
              <a:t> lacinia, </a:t>
            </a:r>
            <a:r>
              <a:rPr lang="es-ES" dirty="0" err="1"/>
              <a:t>rhoncus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, </a:t>
            </a:r>
            <a:r>
              <a:rPr lang="es-ES" dirty="0" err="1"/>
              <a:t>blandit</a:t>
            </a:r>
            <a:r>
              <a:rPr lang="es-ES" dirty="0"/>
              <a:t> eros. </a:t>
            </a:r>
          </a:p>
          <a:p>
            <a:endParaRPr lang="es-ES" dirty="0"/>
          </a:p>
        </p:txBody>
      </p:sp>
      <p:sp>
        <p:nvSpPr>
          <p:cNvPr id="6" name="TextBox 6"/>
          <p:cNvSpPr txBox="1"/>
          <p:nvPr/>
        </p:nvSpPr>
        <p:spPr>
          <a:xfrm>
            <a:off x="-2590800" y="0"/>
            <a:ext cx="2286000" cy="1572846"/>
          </a:xfrm>
          <a:prstGeom prst="rect">
            <a:avLst/>
          </a:prstGeom>
          <a:solidFill>
            <a:schemeClr val="accent5"/>
          </a:solidFill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000" b="1" i="1" dirty="0" err="1">
                <a:latin typeface="Georgia"/>
                <a:cs typeface="Georgia"/>
              </a:rPr>
              <a:t>LefT</a:t>
            </a:r>
            <a:r>
              <a:rPr lang="en-US" sz="1000" b="1" i="1" dirty="0">
                <a:latin typeface="Georgia"/>
                <a:cs typeface="Georgia"/>
              </a:rPr>
              <a:t> image + </a:t>
            </a:r>
            <a:br>
              <a:rPr lang="en-US" sz="1000" b="1" i="1" dirty="0">
                <a:latin typeface="Georgia"/>
                <a:cs typeface="Georgia"/>
              </a:rPr>
            </a:br>
            <a:r>
              <a:rPr lang="en-US" sz="1000" b="1" i="1" dirty="0">
                <a:latin typeface="Georgia"/>
                <a:cs typeface="Georgia"/>
              </a:rPr>
              <a:t>Title + (1) Column Copy</a:t>
            </a:r>
          </a:p>
          <a:p>
            <a:pPr>
              <a:spcBef>
                <a:spcPts val="1200"/>
              </a:spcBef>
            </a:pPr>
            <a:r>
              <a:rPr lang="en-US" sz="1000" i="1" dirty="0">
                <a:latin typeface="Georgia"/>
                <a:cs typeface="Georgia"/>
              </a:rPr>
              <a:t>Use for interest or to highlight a key concept.</a:t>
            </a:r>
          </a:p>
          <a:p>
            <a:pPr>
              <a:spcBef>
                <a:spcPts val="1200"/>
              </a:spcBef>
            </a:pPr>
            <a:r>
              <a:rPr lang="en-US" sz="1000" i="1" dirty="0">
                <a:latin typeface="Georgia"/>
                <a:cs typeface="Georgia"/>
              </a:rPr>
              <a:t>Be certain image is high resolution – sharp when projected. </a:t>
            </a:r>
          </a:p>
        </p:txBody>
      </p:sp>
    </p:spTree>
    <p:extLst>
      <p:ext uri="{BB962C8B-B14F-4D97-AF65-F5344CB8AC3E}">
        <p14:creationId xmlns:p14="http://schemas.microsoft.com/office/powerpoint/2010/main" val="2166384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 descr="iStock-488806053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r="5572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44650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KEY MESSAGE SLIDE [USE SPARINGLY, MAXIMUM 20 TO 25 WORDS]</a:t>
            </a:r>
            <a:endParaRPr lang="es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59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SLIDE TITLE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Column</a:t>
            </a:r>
            <a:r>
              <a:rPr lang="es-ES" dirty="0"/>
              <a:t> </a:t>
            </a:r>
            <a:r>
              <a:rPr lang="es-ES" dirty="0" err="1"/>
              <a:t>heading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/>
              <a:t>Body</a:t>
            </a:r>
            <a:r>
              <a:rPr lang="es-ES" dirty="0"/>
              <a:t> </a:t>
            </a:r>
            <a:r>
              <a:rPr lang="es-ES" dirty="0" err="1"/>
              <a:t>Copy</a:t>
            </a:r>
            <a:r>
              <a:rPr lang="es-ES" dirty="0"/>
              <a:t> (</a:t>
            </a:r>
            <a:r>
              <a:rPr lang="es-ES" dirty="0" err="1"/>
              <a:t>Tahoma</a:t>
            </a:r>
            <a:r>
              <a:rPr lang="es-ES" dirty="0"/>
              <a:t>, 14 pt.)</a:t>
            </a:r>
          </a:p>
        </p:txBody>
      </p:sp>
      <p:graphicFrame>
        <p:nvGraphicFramePr>
          <p:cNvPr id="17" name="Marcador de contenido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38528844"/>
              </p:ext>
            </p:extLst>
          </p:nvPr>
        </p:nvGraphicFramePr>
        <p:xfrm>
          <a:off x="4645025" y="2174875"/>
          <a:ext cx="4041775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3025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SLIDE TITLE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Column</a:t>
            </a:r>
            <a:r>
              <a:rPr lang="es-ES" dirty="0"/>
              <a:t> </a:t>
            </a:r>
            <a:r>
              <a:rPr lang="es-ES" dirty="0" err="1"/>
              <a:t>heading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/>
              <a:t>Body</a:t>
            </a:r>
            <a:r>
              <a:rPr lang="es-ES" dirty="0"/>
              <a:t> </a:t>
            </a:r>
            <a:r>
              <a:rPr lang="es-ES" dirty="0" err="1"/>
              <a:t>Copy</a:t>
            </a:r>
            <a:r>
              <a:rPr lang="es-ES" dirty="0"/>
              <a:t> (</a:t>
            </a:r>
            <a:r>
              <a:rPr lang="es-ES" dirty="0" err="1"/>
              <a:t>Tahoma</a:t>
            </a:r>
            <a:r>
              <a:rPr lang="es-ES" dirty="0"/>
              <a:t>, 14 pt.)</a:t>
            </a:r>
          </a:p>
        </p:txBody>
      </p:sp>
      <p:graphicFrame>
        <p:nvGraphicFramePr>
          <p:cNvPr id="17" name="Marcador de contenido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07179835"/>
              </p:ext>
            </p:extLst>
          </p:nvPr>
        </p:nvGraphicFramePr>
        <p:xfrm>
          <a:off x="4645025" y="2174875"/>
          <a:ext cx="4041775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8862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COLUMN CHART</a:t>
            </a:r>
            <a:endParaRPr lang="es-ES" dirty="0"/>
          </a:p>
        </p:txBody>
      </p:sp>
      <p:grpSp>
        <p:nvGrpSpPr>
          <p:cNvPr id="18" name="Group 26"/>
          <p:cNvGrpSpPr/>
          <p:nvPr/>
        </p:nvGrpSpPr>
        <p:grpSpPr>
          <a:xfrm>
            <a:off x="1524000" y="1600200"/>
            <a:ext cx="6056374" cy="4495800"/>
            <a:chOff x="1524000" y="1600200"/>
            <a:chExt cx="6056374" cy="4495800"/>
          </a:xfrm>
        </p:grpSpPr>
        <p:graphicFrame>
          <p:nvGraphicFramePr>
            <p:cNvPr id="19" name="Chart 3"/>
            <p:cNvGraphicFramePr/>
            <p:nvPr>
              <p:extLst>
                <p:ext uri="{D42A27DB-BD31-4B8C-83A1-F6EECF244321}">
                  <p14:modId xmlns:p14="http://schemas.microsoft.com/office/powerpoint/2010/main" val="2722712154"/>
                </p:ext>
              </p:extLst>
            </p:nvPr>
          </p:nvGraphicFramePr>
          <p:xfrm>
            <a:off x="1524000" y="1600200"/>
            <a:ext cx="4372244" cy="4495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0" name="TextBox 4"/>
            <p:cNvSpPr txBox="1"/>
            <p:nvPr/>
          </p:nvSpPr>
          <p:spPr>
            <a:xfrm>
              <a:off x="2082698" y="4495800"/>
              <a:ext cx="1177143" cy="3048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dirty="0">
                  <a:solidFill>
                    <a:srgbClr val="595959"/>
                  </a:solidFill>
                  <a:latin typeface="+mj-lt"/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  <a:latin typeface="Georgia"/>
                  <a:cs typeface="Georgia"/>
                </a:rPr>
                <a:t>$150 MM (Budget)</a:t>
              </a:r>
            </a:p>
          </p:txBody>
        </p:sp>
        <p:sp>
          <p:nvSpPr>
            <p:cNvPr id="21" name="TextBox 7"/>
            <p:cNvSpPr txBox="1">
              <a:spLocks noChangeArrowheads="1"/>
            </p:cNvSpPr>
            <p:nvPr/>
          </p:nvSpPr>
          <p:spPr bwMode="auto">
            <a:xfrm>
              <a:off x="5486400" y="2047821"/>
              <a:ext cx="2093974" cy="28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noAutofit/>
            </a:bodyPr>
            <a:lstStyle/>
            <a:p>
              <a:pPr defTabSz="45637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/>
                  <a:ea typeface="Franklin Gothic Book"/>
                  <a:cs typeface="Georgia"/>
                </a:rPr>
                <a:t>Innovation</a:t>
              </a:r>
              <a:endParaRPr lang="en-GB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ea typeface="Franklin Gothic Book"/>
                <a:cs typeface="Georgia"/>
              </a:endParaRPr>
            </a:p>
          </p:txBody>
        </p:sp>
        <p:sp>
          <p:nvSpPr>
            <p:cNvPr id="22" name="TextBox 25"/>
            <p:cNvSpPr txBox="1">
              <a:spLocks noChangeArrowheads="1"/>
            </p:cNvSpPr>
            <p:nvPr/>
          </p:nvSpPr>
          <p:spPr bwMode="auto">
            <a:xfrm>
              <a:off x="5486400" y="3103278"/>
              <a:ext cx="2093974" cy="28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noAutofit/>
            </a:bodyPr>
            <a:lstStyle/>
            <a:p>
              <a:pPr defTabSz="45637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>
                  <a:solidFill>
                    <a:srgbClr val="404040"/>
                  </a:solidFill>
                  <a:latin typeface="Georgia"/>
                  <a:ea typeface="Franklin Gothic Book"/>
                  <a:cs typeface="Georgia"/>
                </a:rPr>
                <a:t>Multi-cultural, LATAM Expansion</a:t>
              </a:r>
              <a:endParaRPr lang="en-GB" altLang="en-US" sz="1200" dirty="0">
                <a:solidFill>
                  <a:srgbClr val="404040"/>
                </a:solidFill>
                <a:latin typeface="Georgia"/>
                <a:ea typeface="Franklin Gothic Book"/>
                <a:cs typeface="Georgia"/>
              </a:endParaRPr>
            </a:p>
          </p:txBody>
        </p:sp>
        <p:sp>
          <p:nvSpPr>
            <p:cNvPr id="23" name="TextBox 26"/>
            <p:cNvSpPr txBox="1">
              <a:spLocks noChangeArrowheads="1"/>
            </p:cNvSpPr>
            <p:nvPr/>
          </p:nvSpPr>
          <p:spPr bwMode="auto">
            <a:xfrm>
              <a:off x="5486400" y="3604934"/>
              <a:ext cx="2093974" cy="28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noAutofit/>
            </a:bodyPr>
            <a:lstStyle/>
            <a:p>
              <a:pPr defTabSz="45637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>
                  <a:solidFill>
                    <a:srgbClr val="404040"/>
                  </a:solidFill>
                  <a:latin typeface="Georgia"/>
                  <a:ea typeface="Franklin Gothic Book"/>
                  <a:cs typeface="Georgia"/>
                </a:rPr>
                <a:t>Rare Cask Innovation</a:t>
              </a:r>
              <a:endParaRPr lang="en-GB" altLang="en-US" sz="1200" dirty="0">
                <a:solidFill>
                  <a:srgbClr val="404040"/>
                </a:solidFill>
                <a:latin typeface="Georgia"/>
                <a:ea typeface="Franklin Gothic Book"/>
                <a:cs typeface="Georgia"/>
              </a:endParaRPr>
            </a:p>
          </p:txBody>
        </p:sp>
        <p:sp>
          <p:nvSpPr>
            <p:cNvPr id="24" name="Rectangle 8"/>
            <p:cNvSpPr/>
            <p:nvPr/>
          </p:nvSpPr>
          <p:spPr>
            <a:xfrm>
              <a:off x="5486400" y="2501554"/>
              <a:ext cx="2093974" cy="17802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defTabSz="45637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>
                  <a:solidFill>
                    <a:srgbClr val="404040"/>
                  </a:solidFill>
                  <a:latin typeface="Georgia"/>
                  <a:ea typeface="Franklin Gothic Book"/>
                  <a:cs typeface="Georgia"/>
                </a:rPr>
                <a:t>Price</a:t>
              </a:r>
              <a:endParaRPr lang="en-GB" altLang="en-US" sz="1200" dirty="0">
                <a:solidFill>
                  <a:srgbClr val="404040"/>
                </a:solidFill>
                <a:latin typeface="Georgia"/>
                <a:ea typeface="Franklin Gothic Book"/>
                <a:cs typeface="Georgia"/>
              </a:endParaRPr>
            </a:p>
          </p:txBody>
        </p:sp>
        <p:sp>
          <p:nvSpPr>
            <p:cNvPr id="25" name="Rectangle 9"/>
            <p:cNvSpPr/>
            <p:nvPr/>
          </p:nvSpPr>
          <p:spPr>
            <a:xfrm>
              <a:off x="5486400" y="2715768"/>
              <a:ext cx="2093974" cy="269472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defTabSz="45637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>
                  <a:solidFill>
                    <a:srgbClr val="404040"/>
                  </a:solidFill>
                  <a:latin typeface="Georgia"/>
                  <a:ea typeface="Franklin Gothic Book"/>
                  <a:cs typeface="Georgia"/>
                </a:rPr>
                <a:t>Organic Growth</a:t>
              </a:r>
              <a:endParaRPr lang="en-GB" altLang="en-US" sz="1200" dirty="0">
                <a:solidFill>
                  <a:srgbClr val="404040"/>
                </a:solidFill>
                <a:latin typeface="Georgia"/>
                <a:ea typeface="Franklin Gothic Book"/>
                <a:cs typeface="Georgia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00580" y="2325017"/>
            <a:ext cx="3510455" cy="342822"/>
            <a:chOff x="1800580" y="2325017"/>
            <a:chExt cx="3510455" cy="342822"/>
          </a:xfrm>
        </p:grpSpPr>
        <p:sp>
          <p:nvSpPr>
            <p:cNvPr id="27" name="TextBox 17"/>
            <p:cNvSpPr txBox="1">
              <a:spLocks noChangeArrowheads="1"/>
            </p:cNvSpPr>
            <p:nvPr/>
          </p:nvSpPr>
          <p:spPr bwMode="auto">
            <a:xfrm>
              <a:off x="1800580" y="2325017"/>
              <a:ext cx="1741379" cy="342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668" tIns="47833" rIns="95668" bIns="47833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dirty="0">
                  <a:solidFill>
                    <a:srgbClr val="404040"/>
                  </a:solidFill>
                  <a:latin typeface="Georgia"/>
                  <a:cs typeface="Georgia"/>
                </a:rPr>
                <a:t>2x Net Sales</a:t>
              </a:r>
              <a:endParaRPr lang="en-GB" altLang="en-US" sz="1600" dirty="0">
                <a:solidFill>
                  <a:srgbClr val="404040"/>
                </a:solidFill>
                <a:latin typeface="Georgia"/>
                <a:cs typeface="Georgia"/>
              </a:endParaRPr>
            </a:p>
          </p:txBody>
        </p:sp>
        <p:cxnSp>
          <p:nvCxnSpPr>
            <p:cNvPr id="28" name="Straight Connector 19"/>
            <p:cNvCxnSpPr/>
            <p:nvPr/>
          </p:nvCxnSpPr>
          <p:spPr>
            <a:xfrm>
              <a:off x="3373795" y="2514600"/>
              <a:ext cx="1937240" cy="0"/>
            </a:xfrm>
            <a:prstGeom prst="line">
              <a:avLst/>
            </a:prstGeom>
            <a:ln w="12700" cap="rnd" cmpd="sng" algn="ctr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4"/>
          <p:cNvGrpSpPr/>
          <p:nvPr/>
        </p:nvGrpSpPr>
        <p:grpSpPr>
          <a:xfrm>
            <a:off x="2057400" y="2716562"/>
            <a:ext cx="1295400" cy="1371600"/>
            <a:chOff x="2057400" y="2716562"/>
            <a:chExt cx="1295400" cy="1371600"/>
          </a:xfrm>
        </p:grpSpPr>
        <p:cxnSp>
          <p:nvCxnSpPr>
            <p:cNvPr id="30" name="Straight Arrow Connector 22"/>
            <p:cNvCxnSpPr/>
            <p:nvPr/>
          </p:nvCxnSpPr>
          <p:spPr>
            <a:xfrm rot="5400000" flipH="1" flipV="1">
              <a:off x="2019300" y="3401568"/>
              <a:ext cx="1371600" cy="1588"/>
            </a:xfrm>
            <a:prstGeom prst="straightConnector1">
              <a:avLst/>
            </a:prstGeom>
            <a:ln w="63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23"/>
            <p:cNvSpPr txBox="1"/>
            <p:nvPr/>
          </p:nvSpPr>
          <p:spPr>
            <a:xfrm>
              <a:off x="2057400" y="3200400"/>
              <a:ext cx="12954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404040"/>
                  </a:solidFill>
                  <a:latin typeface="Georgia"/>
                  <a:cs typeface="Georgia"/>
                </a:rPr>
                <a:t>Doubling Net Sales in 5 Years</a:t>
              </a:r>
            </a:p>
          </p:txBody>
        </p:sp>
      </p:grpSp>
      <p:sp>
        <p:nvSpPr>
          <p:cNvPr id="32" name="TextBox 6"/>
          <p:cNvSpPr txBox="1"/>
          <p:nvPr/>
        </p:nvSpPr>
        <p:spPr>
          <a:xfrm>
            <a:off x="-2590800" y="0"/>
            <a:ext cx="2286000" cy="1803400"/>
          </a:xfrm>
          <a:prstGeom prst="rect">
            <a:avLst/>
          </a:prstGeom>
          <a:solidFill>
            <a:srgbClr val="CFBD86"/>
          </a:solidFill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000" b="1" i="1" dirty="0">
                <a:latin typeface="Georgia"/>
                <a:cs typeface="Georgia"/>
              </a:rPr>
              <a:t>Stacked bar chart</a:t>
            </a:r>
          </a:p>
          <a:p>
            <a:pPr>
              <a:spcBef>
                <a:spcPts val="1200"/>
              </a:spcBef>
            </a:pPr>
            <a:r>
              <a:rPr lang="en-US" sz="1000" i="1" dirty="0">
                <a:latin typeface="Georgia"/>
                <a:cs typeface="Georgia"/>
              </a:rPr>
              <a:t>Use this format INSTEAD OF </a:t>
            </a:r>
            <a:br>
              <a:rPr lang="en-US" sz="1000" i="1" dirty="0">
                <a:latin typeface="Georgia"/>
                <a:cs typeface="Georgia"/>
              </a:rPr>
            </a:br>
            <a:r>
              <a:rPr lang="en-US" sz="1000" i="1" dirty="0">
                <a:latin typeface="Georgia"/>
                <a:cs typeface="Georgia"/>
              </a:rPr>
              <a:t>pie charts when comparing more than (3) categories.</a:t>
            </a:r>
          </a:p>
          <a:p>
            <a:pPr>
              <a:spcBef>
                <a:spcPts val="1200"/>
              </a:spcBef>
            </a:pPr>
            <a:r>
              <a:rPr lang="en-US" sz="1000" i="1" dirty="0">
                <a:latin typeface="Georgia"/>
                <a:cs typeface="Georgia"/>
              </a:rPr>
              <a:t>Label segments directly in lieu of legend.</a:t>
            </a:r>
          </a:p>
        </p:txBody>
      </p:sp>
    </p:spTree>
    <p:extLst>
      <p:ext uri="{BB962C8B-B14F-4D97-AF65-F5344CB8AC3E}">
        <p14:creationId xmlns:p14="http://schemas.microsoft.com/office/powerpoint/2010/main" val="17783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TITLE PAGE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9951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BAR CHART</a:t>
            </a:r>
            <a:endParaRPr lang="es-ES" dirty="0"/>
          </a:p>
        </p:txBody>
      </p:sp>
      <p:graphicFrame>
        <p:nvGraphicFramePr>
          <p:cNvPr id="4" name="Chart 81"/>
          <p:cNvGraphicFramePr/>
          <p:nvPr>
            <p:extLst>
              <p:ext uri="{D42A27DB-BD31-4B8C-83A1-F6EECF244321}">
                <p14:modId xmlns:p14="http://schemas.microsoft.com/office/powerpoint/2010/main" val="1310178801"/>
              </p:ext>
            </p:extLst>
          </p:nvPr>
        </p:nvGraphicFramePr>
        <p:xfrm>
          <a:off x="381000" y="2184400"/>
          <a:ext cx="8382000" cy="269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-2590800" y="0"/>
            <a:ext cx="2286000" cy="1803400"/>
          </a:xfrm>
          <a:prstGeom prst="rect">
            <a:avLst/>
          </a:prstGeom>
          <a:solidFill>
            <a:schemeClr val="accent5"/>
          </a:solidFill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000" b="1" dirty="0">
                <a:latin typeface="Georgia"/>
                <a:cs typeface="Georgia"/>
              </a:rPr>
              <a:t>Stacked bar chart</a:t>
            </a:r>
          </a:p>
          <a:p>
            <a:pPr>
              <a:spcBef>
                <a:spcPts val="1200"/>
              </a:spcBef>
            </a:pPr>
            <a:r>
              <a:rPr lang="en-US" sz="1000" dirty="0">
                <a:latin typeface="Georgia"/>
                <a:cs typeface="Georgia"/>
              </a:rPr>
              <a:t>Use this format INSTEAD OF </a:t>
            </a:r>
            <a:br>
              <a:rPr lang="en-US" sz="1000" dirty="0">
                <a:latin typeface="Georgia"/>
                <a:cs typeface="Georgia"/>
              </a:rPr>
            </a:br>
            <a:r>
              <a:rPr lang="en-US" sz="1000" dirty="0">
                <a:latin typeface="Georgia"/>
                <a:cs typeface="Georgia"/>
              </a:rPr>
              <a:t>pie charts when comparing more than (3) categories.</a:t>
            </a:r>
          </a:p>
          <a:p>
            <a:pPr>
              <a:spcBef>
                <a:spcPts val="1200"/>
              </a:spcBef>
            </a:pPr>
            <a:r>
              <a:rPr lang="en-US" sz="1000" dirty="0">
                <a:latin typeface="Georgia"/>
                <a:cs typeface="Georgia"/>
              </a:rPr>
              <a:t>Label segments directly in lieu of legend.</a:t>
            </a:r>
          </a:p>
        </p:txBody>
      </p:sp>
    </p:spTree>
    <p:extLst>
      <p:ext uri="{BB962C8B-B14F-4D97-AF65-F5344CB8AC3E}">
        <p14:creationId xmlns:p14="http://schemas.microsoft.com/office/powerpoint/2010/main" val="1296991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CHART</a:t>
            </a:r>
            <a:endParaRPr lang="es-ES" dirty="0"/>
          </a:p>
        </p:txBody>
      </p:sp>
      <p:sp>
        <p:nvSpPr>
          <p:cNvPr id="6" name="TextBox 6"/>
          <p:cNvSpPr txBox="1"/>
          <p:nvPr/>
        </p:nvSpPr>
        <p:spPr>
          <a:xfrm>
            <a:off x="-2590800" y="0"/>
            <a:ext cx="2286000" cy="1803400"/>
          </a:xfrm>
          <a:prstGeom prst="rect">
            <a:avLst/>
          </a:prstGeom>
          <a:solidFill>
            <a:schemeClr val="accent5"/>
          </a:solidFill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000" b="1" dirty="0">
                <a:latin typeface="Georgia"/>
                <a:cs typeface="Georgia"/>
              </a:rPr>
              <a:t>Pie chart</a:t>
            </a: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419857356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1153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CHART</a:t>
            </a:r>
            <a:endParaRPr lang="es-ES" dirty="0"/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38267752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522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TITLE PAGE OPTION 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/>
              <a:t>Subtitle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5991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CONTENTS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Basic Slide Layouts</a:t>
            </a:r>
          </a:p>
          <a:p>
            <a:r>
              <a:rPr lang="en-US" dirty="0"/>
              <a:t>Charts &amp; Tables</a:t>
            </a:r>
          </a:p>
          <a:p>
            <a:r>
              <a:rPr lang="en-US" dirty="0"/>
              <a:t>User Guidelines </a:t>
            </a:r>
            <a:br>
              <a:rPr lang="en-US" dirty="0"/>
            </a:br>
            <a:r>
              <a:rPr lang="en-US" dirty="0"/>
              <a:t>&amp; Resources</a:t>
            </a:r>
          </a:p>
          <a:p>
            <a:pPr lvl="2"/>
            <a:r>
              <a:rPr lang="en-US" dirty="0"/>
              <a:t>Color palette</a:t>
            </a:r>
          </a:p>
          <a:p>
            <a:pPr lvl="2"/>
            <a:r>
              <a:rPr lang="en-US" dirty="0"/>
              <a:t>Content &amp; design tips</a:t>
            </a:r>
          </a:p>
          <a:p>
            <a:pPr lvl="2"/>
            <a:r>
              <a:rPr lang="en-US" dirty="0"/>
              <a:t>Icon library</a:t>
            </a:r>
          </a:p>
          <a:p>
            <a:pPr lvl="2"/>
            <a:r>
              <a:rPr lang="en-US" dirty="0"/>
              <a:t>Maps</a:t>
            </a:r>
          </a:p>
          <a:p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-2590800" y="0"/>
            <a:ext cx="2286000" cy="1803400"/>
          </a:xfrm>
          <a:prstGeom prst="rect">
            <a:avLst/>
          </a:prstGeom>
          <a:solidFill>
            <a:schemeClr val="accent5"/>
          </a:solidFill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000" b="1" i="1" dirty="0">
                <a:latin typeface="Georgia"/>
                <a:cs typeface="Georgia"/>
              </a:rPr>
              <a:t>Agenda / Content Page</a:t>
            </a:r>
          </a:p>
          <a:p>
            <a:pPr>
              <a:spcBef>
                <a:spcPts val="1200"/>
              </a:spcBef>
            </a:pPr>
            <a:r>
              <a:rPr lang="en-US" sz="1000" i="1" dirty="0">
                <a:latin typeface="Georgia"/>
                <a:cs typeface="Georgia"/>
              </a:rPr>
              <a:t>Each section listed should be introduced with a divider slide. Subsections may not be necessary</a:t>
            </a:r>
          </a:p>
        </p:txBody>
      </p:sp>
    </p:spTree>
    <p:extLst>
      <p:ext uri="{BB962C8B-B14F-4D97-AF65-F5344CB8AC3E}">
        <p14:creationId xmlns:p14="http://schemas.microsoft.com/office/powerpoint/2010/main" val="1494603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  <a:br>
              <a:rPr lang="en-US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Rectangle 256"/>
          <p:cNvSpPr/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Tahoma"/>
                <a:cs typeface="Tahoma"/>
              </a:rPr>
              <a:t>LIVE AREA</a:t>
            </a:r>
          </a:p>
        </p:txBody>
      </p:sp>
      <p:cxnSp>
        <p:nvCxnSpPr>
          <p:cNvPr id="8" name="Straight Arrow Connector 259"/>
          <p:cNvCxnSpPr/>
          <p:nvPr/>
        </p:nvCxnSpPr>
        <p:spPr>
          <a:xfrm flipV="1">
            <a:off x="4572000" y="1797756"/>
            <a:ext cx="0" cy="1739430"/>
          </a:xfrm>
          <a:prstGeom prst="straightConnector1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264"/>
          <p:cNvCxnSpPr/>
          <p:nvPr/>
        </p:nvCxnSpPr>
        <p:spPr>
          <a:xfrm>
            <a:off x="6377047" y="3860889"/>
            <a:ext cx="1782461" cy="13"/>
          </a:xfrm>
          <a:prstGeom prst="straightConnector1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264"/>
          <p:cNvCxnSpPr/>
          <p:nvPr/>
        </p:nvCxnSpPr>
        <p:spPr>
          <a:xfrm rot="10800000">
            <a:off x="875595" y="3857216"/>
            <a:ext cx="1782461" cy="13"/>
          </a:xfrm>
          <a:prstGeom prst="straightConnector1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59"/>
          <p:cNvCxnSpPr/>
          <p:nvPr/>
        </p:nvCxnSpPr>
        <p:spPr>
          <a:xfrm flipH="1">
            <a:off x="4572000" y="4151490"/>
            <a:ext cx="0" cy="1739430"/>
          </a:xfrm>
          <a:prstGeom prst="straightConnector1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54"/>
          <p:cNvSpPr txBox="1"/>
          <p:nvPr/>
        </p:nvSpPr>
        <p:spPr>
          <a:xfrm>
            <a:off x="-2590800" y="0"/>
            <a:ext cx="2286000" cy="762000"/>
          </a:xfrm>
          <a:prstGeom prst="rect">
            <a:avLst/>
          </a:prstGeom>
          <a:solidFill>
            <a:srgbClr val="CFBD86"/>
          </a:solidFill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100" i="1" dirty="0">
                <a:latin typeface="Georgia"/>
                <a:cs typeface="Georgia"/>
              </a:rPr>
              <a:t>Content Slide</a:t>
            </a:r>
          </a:p>
          <a:p>
            <a:r>
              <a:rPr lang="en-US" sz="1100" i="1" dirty="0">
                <a:latin typeface="Georgia"/>
                <a:cs typeface="Georgia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91146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NEW CHAPTER</a:t>
            </a:r>
          </a:p>
        </p:txBody>
      </p:sp>
      <p:sp>
        <p:nvSpPr>
          <p:cNvPr id="3" name="TextBox 254"/>
          <p:cNvSpPr txBox="1"/>
          <p:nvPr/>
        </p:nvSpPr>
        <p:spPr>
          <a:xfrm>
            <a:off x="-2590800" y="0"/>
            <a:ext cx="2286000" cy="762000"/>
          </a:xfrm>
          <a:prstGeom prst="rect">
            <a:avLst/>
          </a:prstGeom>
          <a:solidFill>
            <a:srgbClr val="CFBD86"/>
          </a:solidFill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100" b="1" i="1" dirty="0">
                <a:latin typeface="Georgia"/>
                <a:cs typeface="Georgia"/>
              </a:rPr>
              <a:t>New chapter</a:t>
            </a:r>
          </a:p>
          <a:p>
            <a:endParaRPr lang="en-US" sz="1100" b="1" i="1" dirty="0">
              <a:latin typeface="Georgia"/>
              <a:cs typeface="Georgia"/>
            </a:endParaRPr>
          </a:p>
          <a:p>
            <a:r>
              <a:rPr lang="en-US" sz="1100" i="1" dirty="0">
                <a:latin typeface="Georgia"/>
                <a:cs typeface="Georgia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38746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SLIDE TITLE</a:t>
            </a:r>
            <a:br>
              <a:rPr lang="es-ES" dirty="0"/>
            </a:br>
            <a:r>
              <a:rPr lang="es-ES" dirty="0"/>
              <a:t>GEORGIA 18 PT.UPPERCASE 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Page Heading (Tahoma, 16 pt.)</a:t>
            </a:r>
          </a:p>
          <a:p>
            <a:pPr marL="457200" lvl="1" indent="0">
              <a:buNone/>
            </a:pPr>
            <a:r>
              <a:rPr lang="en-US" dirty="0"/>
              <a:t>Body Copy (Tahoma, 14 pt.) </a:t>
            </a:r>
          </a:p>
          <a:p>
            <a:pPr lvl="2"/>
            <a:r>
              <a:rPr lang="en-US" dirty="0"/>
              <a:t>Bullet 1 (Tahoma, 13 pt.)</a:t>
            </a:r>
          </a:p>
          <a:p>
            <a:pPr lvl="2"/>
            <a:r>
              <a:rPr lang="en-US" dirty="0"/>
              <a:t>Bullet 2 (Tahoma, 13 pt.)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54"/>
          <p:cNvSpPr txBox="1"/>
          <p:nvPr/>
        </p:nvSpPr>
        <p:spPr>
          <a:xfrm>
            <a:off x="-2590800" y="0"/>
            <a:ext cx="2286000" cy="1600200"/>
          </a:xfrm>
          <a:prstGeom prst="rect">
            <a:avLst/>
          </a:prstGeom>
          <a:solidFill>
            <a:srgbClr val="CFBD86"/>
          </a:solidFill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000" b="1" i="1" dirty="0">
                <a:latin typeface="Georgia"/>
                <a:cs typeface="Georgia"/>
              </a:rPr>
              <a:t>Content Slide</a:t>
            </a:r>
          </a:p>
          <a:p>
            <a:endParaRPr lang="en-US" sz="1000" b="1" i="1" dirty="0">
              <a:latin typeface="Georgia"/>
              <a:cs typeface="Georgia"/>
            </a:endParaRPr>
          </a:p>
          <a:p>
            <a:r>
              <a:rPr lang="en-US" sz="1000" i="1" dirty="0">
                <a:latin typeface="Georgia"/>
                <a:cs typeface="Georgia"/>
              </a:rPr>
              <a:t>Title + Body copy / Content</a:t>
            </a:r>
          </a:p>
          <a:p>
            <a:pPr>
              <a:spcBef>
                <a:spcPts val="1200"/>
              </a:spcBef>
            </a:pPr>
            <a:r>
              <a:rPr lang="en-US" sz="1000" i="1" dirty="0">
                <a:latin typeface="Georgia"/>
                <a:cs typeface="Georgia"/>
              </a:rPr>
              <a:t>Avoid long narratives and long bullet lists. Better to “step out” points left to right – see next (3) slide layouts</a:t>
            </a:r>
          </a:p>
        </p:txBody>
      </p:sp>
    </p:spTree>
    <p:extLst>
      <p:ext uri="{BB962C8B-B14F-4D97-AF65-F5344CB8AC3E}">
        <p14:creationId xmlns:p14="http://schemas.microsoft.com/office/powerpoint/2010/main" val="1583782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SLIDE TITLE</a:t>
            </a:r>
            <a:br>
              <a:rPr lang="es-ES" dirty="0"/>
            </a:br>
            <a:r>
              <a:rPr lang="es-ES" dirty="0"/>
              <a:t>GEORGIA 18 PT.UPPERCASE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Column Heading (Tahoma, 16 pt.)</a:t>
            </a:r>
          </a:p>
          <a:p>
            <a:pPr lvl="1"/>
            <a:r>
              <a:rPr lang="en-US" dirty="0"/>
              <a:t>Body Copy (Tahoma, 15 pt.)</a:t>
            </a:r>
          </a:p>
          <a:p>
            <a:pPr lvl="2"/>
            <a:r>
              <a:rPr lang="en-US" dirty="0"/>
              <a:t>Bullet 1 (Tahoma, 13 pt.)</a:t>
            </a:r>
          </a:p>
          <a:p>
            <a:pPr lvl="2"/>
            <a:r>
              <a:rPr lang="en-US" dirty="0"/>
              <a:t>Bullet 2 (Tahoma, 13 pt.)</a:t>
            </a:r>
          </a:p>
          <a:p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Column Heading (Tahoma, 16 pt.)</a:t>
            </a:r>
          </a:p>
          <a:p>
            <a:pPr lvl="1"/>
            <a:r>
              <a:rPr lang="en-US" dirty="0"/>
              <a:t>Body Copy (Tahoma, 15 pt.)</a:t>
            </a:r>
          </a:p>
          <a:p>
            <a:pPr lvl="2"/>
            <a:r>
              <a:rPr lang="en-US" dirty="0"/>
              <a:t>Bullet 1 (Tahoma, 13 pt.)</a:t>
            </a:r>
          </a:p>
          <a:p>
            <a:pPr lvl="2"/>
            <a:r>
              <a:rPr lang="en-US" dirty="0"/>
              <a:t>Bullet 2 (Tahoma, 13 pt.)</a:t>
            </a:r>
          </a:p>
          <a:p>
            <a:endParaRPr lang="es-ES" dirty="0"/>
          </a:p>
        </p:txBody>
      </p:sp>
      <p:sp>
        <p:nvSpPr>
          <p:cNvPr id="6" name="TextBox 254"/>
          <p:cNvSpPr txBox="1"/>
          <p:nvPr/>
        </p:nvSpPr>
        <p:spPr>
          <a:xfrm>
            <a:off x="-2590800" y="0"/>
            <a:ext cx="2286000" cy="1417638"/>
          </a:xfrm>
          <a:prstGeom prst="rect">
            <a:avLst/>
          </a:prstGeom>
          <a:solidFill>
            <a:srgbClr val="CFBD86"/>
          </a:solidFill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100" b="1" i="1" dirty="0">
                <a:latin typeface="Georgia"/>
                <a:cs typeface="Georgia"/>
              </a:rPr>
              <a:t>Content Slide</a:t>
            </a:r>
          </a:p>
          <a:p>
            <a:endParaRPr lang="en-US" sz="1100" i="1" dirty="0">
              <a:latin typeface="Georgia"/>
              <a:cs typeface="Georgia"/>
            </a:endParaRPr>
          </a:p>
          <a:p>
            <a:r>
              <a:rPr lang="en-US" sz="1100" i="1" dirty="0">
                <a:latin typeface="Georgia"/>
                <a:cs typeface="Georgia"/>
              </a:rPr>
              <a:t>Title + (2) Columns</a:t>
            </a:r>
          </a:p>
          <a:p>
            <a:r>
              <a:rPr lang="en-US" sz="1100" i="1" dirty="0">
                <a:latin typeface="Georgia"/>
                <a:cs typeface="Georgia"/>
              </a:rPr>
              <a:t>Use for (2) columns of copy or copy + table, image or other content</a:t>
            </a:r>
          </a:p>
        </p:txBody>
      </p:sp>
    </p:spTree>
    <p:extLst>
      <p:ext uri="{BB962C8B-B14F-4D97-AF65-F5344CB8AC3E}">
        <p14:creationId xmlns:p14="http://schemas.microsoft.com/office/powerpoint/2010/main" val="11268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SLIDE TITLE</a:t>
            </a:r>
            <a:br>
              <a:rPr lang="es-ES" dirty="0"/>
            </a:br>
            <a:r>
              <a:rPr lang="es-ES" dirty="0"/>
              <a:t>GEORGIA 18 PT.UPPERCASE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Column Heading (Tahoma, 16 pt.)</a:t>
            </a:r>
          </a:p>
          <a:p>
            <a:pPr lvl="1"/>
            <a:r>
              <a:rPr lang="en-US" dirty="0"/>
              <a:t>Body Copy (Tahoma, 15 pt.)</a:t>
            </a:r>
          </a:p>
          <a:p>
            <a:pPr lvl="2"/>
            <a:r>
              <a:rPr lang="en-US" dirty="0"/>
              <a:t>Bullet 1 (Tahoma, 13 pt.)</a:t>
            </a:r>
          </a:p>
          <a:p>
            <a:pPr lvl="2"/>
            <a:r>
              <a:rPr lang="en-US" dirty="0"/>
              <a:t>Bullet 2 (Tahoma, 13 pt.)</a:t>
            </a:r>
          </a:p>
          <a:p>
            <a:endParaRPr lang="es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35329807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latin typeface="Tahoma"/>
                          <a:cs typeface="Tahoma"/>
                        </a:rPr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>
                          <a:latin typeface="Tahoma"/>
                          <a:cs typeface="Tahoma"/>
                        </a:rPr>
                        <a:t>DATA 1 </a:t>
                      </a:r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>
                          <a:latin typeface="Tahoma"/>
                          <a:cs typeface="Tahoma"/>
                        </a:rPr>
                        <a:t>DATA 2 </a:t>
                      </a:r>
                    </a:p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Item</a:t>
                      </a:r>
                      <a:r>
                        <a:rPr lang="es-ES" sz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1</a:t>
                      </a:r>
                      <a:endParaRPr lang="es-ES" sz="1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200" dirty="0">
                          <a:solidFill>
                            <a:srgbClr val="7A6830"/>
                          </a:solidFill>
                        </a:rPr>
                        <a:t>##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200" dirty="0">
                          <a:solidFill>
                            <a:srgbClr val="7A6830"/>
                          </a:solidFill>
                        </a:rPr>
                        <a:t>##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431"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solidFill>
                            <a:srgbClr val="7A6830"/>
                          </a:solidFill>
                          <a:latin typeface="Tahoma"/>
                          <a:cs typeface="Tahoma"/>
                        </a:rPr>
                        <a:t>Item 2</a:t>
                      </a:r>
                    </a:p>
                    <a:p>
                      <a:pPr algn="r"/>
                      <a:endParaRPr lang="es-ES" sz="1200" dirty="0">
                        <a:solidFill>
                          <a:srgbClr val="7A6830"/>
                        </a:solidFill>
                        <a:latin typeface="Tahoma"/>
                        <a:cs typeface="Taho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200" dirty="0">
                          <a:solidFill>
                            <a:srgbClr val="7A6830"/>
                          </a:solidFill>
                          <a:latin typeface="Tahoma"/>
                          <a:cs typeface="Tahoma"/>
                        </a:rPr>
                        <a:t>##</a:t>
                      </a:r>
                    </a:p>
                    <a:p>
                      <a:pPr algn="r"/>
                      <a:endParaRPr lang="es-ES" sz="1200" dirty="0">
                        <a:solidFill>
                          <a:srgbClr val="7A6830"/>
                        </a:solidFill>
                        <a:latin typeface="Tahoma"/>
                        <a:cs typeface="Taho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200" dirty="0">
                          <a:solidFill>
                            <a:srgbClr val="7A6830"/>
                          </a:solidFill>
                          <a:latin typeface="Tahoma"/>
                          <a:cs typeface="Tahoma"/>
                        </a:rPr>
                        <a:t>##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Item</a:t>
                      </a:r>
                      <a:r>
                        <a:rPr lang="es-ES" sz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3</a:t>
                      </a:r>
                      <a:endParaRPr lang="es-ES" sz="1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200" dirty="0">
                          <a:solidFill>
                            <a:srgbClr val="7A6830"/>
                          </a:solidFill>
                        </a:rPr>
                        <a:t>##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200" dirty="0">
                          <a:solidFill>
                            <a:srgbClr val="7A6830"/>
                          </a:solidFill>
                        </a:rPr>
                        <a:t>##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Item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200" dirty="0">
                          <a:solidFill>
                            <a:srgbClr val="7A6830"/>
                          </a:solidFill>
                          <a:latin typeface="Tahoma"/>
                          <a:cs typeface="Tahoma"/>
                        </a:rPr>
                        <a:t>##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200" dirty="0">
                          <a:solidFill>
                            <a:srgbClr val="7A6830"/>
                          </a:solidFill>
                          <a:latin typeface="Tahoma"/>
                          <a:cs typeface="Tahoma"/>
                        </a:rPr>
                        <a:t>##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Item</a:t>
                      </a:r>
                      <a:r>
                        <a:rPr lang="es-ES" sz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5</a:t>
                      </a:r>
                      <a:endParaRPr lang="es-ES" sz="1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200" dirty="0">
                          <a:solidFill>
                            <a:srgbClr val="7A6830"/>
                          </a:solidFill>
                        </a:rPr>
                        <a:t>##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200" dirty="0">
                          <a:solidFill>
                            <a:srgbClr val="7A6830"/>
                          </a:solidFill>
                        </a:rPr>
                        <a:t>##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Item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200" dirty="0">
                          <a:solidFill>
                            <a:srgbClr val="7A6830"/>
                          </a:solidFill>
                          <a:latin typeface="Tahoma"/>
                          <a:cs typeface="Tahoma"/>
                        </a:rPr>
                        <a:t>##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200" dirty="0">
                          <a:solidFill>
                            <a:srgbClr val="7A6830"/>
                          </a:solidFill>
                          <a:latin typeface="Tahoma"/>
                          <a:cs typeface="Tahoma"/>
                        </a:rPr>
                        <a:t>##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Item</a:t>
                      </a:r>
                      <a:r>
                        <a:rPr lang="es-ES" sz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7</a:t>
                      </a:r>
                      <a:endParaRPr lang="es-ES" sz="1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200" dirty="0">
                          <a:solidFill>
                            <a:srgbClr val="7A6830"/>
                          </a:solidFill>
                        </a:rPr>
                        <a:t>##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200" dirty="0">
                          <a:solidFill>
                            <a:srgbClr val="7A6830"/>
                          </a:solidFill>
                        </a:rPr>
                        <a:t>##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Item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200" dirty="0">
                          <a:solidFill>
                            <a:srgbClr val="7A6830"/>
                          </a:solidFill>
                          <a:latin typeface="Tahoma"/>
                          <a:cs typeface="Tahoma"/>
                        </a:rPr>
                        <a:t>##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200" dirty="0">
                          <a:solidFill>
                            <a:srgbClr val="7A6830"/>
                          </a:solidFill>
                          <a:latin typeface="Tahoma"/>
                          <a:cs typeface="Tahoma"/>
                        </a:rPr>
                        <a:t>##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Item</a:t>
                      </a:r>
                      <a:r>
                        <a:rPr lang="es-ES" sz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10</a:t>
                      </a:r>
                      <a:endParaRPr lang="es-ES" sz="1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200" dirty="0">
                          <a:solidFill>
                            <a:srgbClr val="7A6830"/>
                          </a:solidFill>
                        </a:rPr>
                        <a:t>##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200" dirty="0">
                          <a:solidFill>
                            <a:srgbClr val="7A6830"/>
                          </a:solidFill>
                        </a:rPr>
                        <a:t>##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ahoma"/>
                          <a:cs typeface="Tahoma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200" b="1" dirty="0">
                          <a:solidFill>
                            <a:srgbClr val="7A6830"/>
                          </a:solidFill>
                          <a:latin typeface="Tahoma"/>
                          <a:cs typeface="Tahoma"/>
                        </a:rPr>
                        <a:t>##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200" b="1" dirty="0">
                          <a:solidFill>
                            <a:srgbClr val="7A6830"/>
                          </a:solidFill>
                          <a:latin typeface="Tahoma"/>
                          <a:cs typeface="Tahoma"/>
                        </a:rPr>
                        <a:t>##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254"/>
          <p:cNvSpPr txBox="1"/>
          <p:nvPr/>
        </p:nvSpPr>
        <p:spPr>
          <a:xfrm>
            <a:off x="-2590800" y="0"/>
            <a:ext cx="2286000" cy="1417638"/>
          </a:xfrm>
          <a:prstGeom prst="rect">
            <a:avLst/>
          </a:prstGeom>
          <a:solidFill>
            <a:srgbClr val="CFBD86"/>
          </a:solidFill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000" b="1" i="1" dirty="0">
                <a:latin typeface="Georgia"/>
                <a:cs typeface="Georgia"/>
              </a:rPr>
              <a:t>Content Slide</a:t>
            </a:r>
          </a:p>
          <a:p>
            <a:endParaRPr lang="en-US" sz="1000" b="1" i="1" dirty="0">
              <a:latin typeface="Georgia"/>
              <a:cs typeface="Georgia"/>
            </a:endParaRPr>
          </a:p>
          <a:p>
            <a:r>
              <a:rPr lang="en-US" sz="1000" i="1" dirty="0">
                <a:latin typeface="Georgia"/>
                <a:cs typeface="Georgia"/>
              </a:rPr>
              <a:t>Title + (1) Columns + Table</a:t>
            </a:r>
          </a:p>
          <a:p>
            <a:r>
              <a:rPr lang="en-US" sz="1000" i="1" dirty="0">
                <a:latin typeface="Georgia"/>
                <a:cs typeface="Georgia"/>
              </a:rPr>
              <a:t>Use for (2) columns of copy or copy + table, image or other content</a:t>
            </a:r>
          </a:p>
        </p:txBody>
      </p:sp>
    </p:spTree>
    <p:extLst>
      <p:ext uri="{BB962C8B-B14F-4D97-AF65-F5344CB8AC3E}">
        <p14:creationId xmlns:p14="http://schemas.microsoft.com/office/powerpoint/2010/main" val="644176680"/>
      </p:ext>
    </p:extLst>
  </p:cSld>
  <p:clrMapOvr>
    <a:masterClrMapping/>
  </p:clrMapOvr>
</p:sld>
</file>

<file path=ppt/theme/theme1.xml><?xml version="1.0" encoding="utf-8"?>
<a:theme xmlns:a="http://schemas.openxmlformats.org/drawingml/2006/main" name="BRU_Template_power_point_ƒ">
  <a:themeElements>
    <a:clrScheme name="Casa Brugal ƒ">
      <a:dk1>
        <a:srgbClr val="000000"/>
      </a:dk1>
      <a:lt1>
        <a:srgbClr val="FFFFFF"/>
      </a:lt1>
      <a:dk2>
        <a:srgbClr val="1A365D"/>
      </a:dk2>
      <a:lt2>
        <a:srgbClr val="FEFFFE"/>
      </a:lt2>
      <a:accent1>
        <a:srgbClr val="B3A369"/>
      </a:accent1>
      <a:accent2>
        <a:srgbClr val="FF9D1A"/>
      </a:accent2>
      <a:accent3>
        <a:srgbClr val="E87721"/>
      </a:accent3>
      <a:accent4>
        <a:srgbClr val="768692"/>
      </a:accent4>
      <a:accent5>
        <a:srgbClr val="CFBD86"/>
      </a:accent5>
      <a:accent6>
        <a:srgbClr val="AB964F"/>
      </a:accent6>
      <a:hlink>
        <a:srgbClr val="B2A369"/>
      </a:hlink>
      <a:folHlink>
        <a:srgbClr val="A7ADB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drington 2015">
    <a:dk1>
      <a:sysClr val="windowText" lastClr="000000"/>
    </a:dk1>
    <a:lt1>
      <a:sysClr val="window" lastClr="FFFFFF"/>
    </a:lt1>
    <a:dk2>
      <a:srgbClr val="252525"/>
    </a:dk2>
    <a:lt2>
      <a:srgbClr val="DCDCDC"/>
    </a:lt2>
    <a:accent1>
      <a:srgbClr val="004587"/>
    </a:accent1>
    <a:accent2>
      <a:srgbClr val="595959"/>
    </a:accent2>
    <a:accent3>
      <a:srgbClr val="B2B2B2"/>
    </a:accent3>
    <a:accent4>
      <a:srgbClr val="DCDCDC"/>
    </a:accent4>
    <a:accent5>
      <a:srgbClr val="8AA9E2"/>
    </a:accent5>
    <a:accent6>
      <a:srgbClr val="595959"/>
    </a:accent6>
    <a:hlink>
      <a:srgbClr val="B2B2B2"/>
    </a:hlink>
    <a:folHlink>
      <a:srgbClr val="DCDCDC"/>
    </a:folHlink>
  </a:clrScheme>
  <a:fontScheme name="Trek">
    <a:majorFont>
      <a:latin typeface="Franklin Gothic Medium"/>
      <a:ea typeface=""/>
      <a:cs typeface=""/>
      <a:font script="Jpan" typeface="ヒラギノ角ゴ Pro W6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Franklin Gothic Book"/>
      <a:ea typeface=""/>
      <a:cs typeface=""/>
      <a:font script="Jpan" typeface="ＭＳ Ｐゴシック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1051</TotalTime>
  <Words>1231</Words>
  <Application>Microsoft Macintosh PowerPoint</Application>
  <PresentationFormat>Presentación en pantalla (4:3)</PresentationFormat>
  <Paragraphs>174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Calibri</vt:lpstr>
      <vt:lpstr>Georgia</vt:lpstr>
      <vt:lpstr>Tahoma</vt:lpstr>
      <vt:lpstr>BRU_Template_power_point_ƒ</vt:lpstr>
      <vt:lpstr>TEMPLATE &amp; USER GUIDE</vt:lpstr>
      <vt:lpstr>TITLE PAGE</vt:lpstr>
      <vt:lpstr>TITLE PAGE OPTION 2</vt:lpstr>
      <vt:lpstr>CONTENTS</vt:lpstr>
      <vt:lpstr>SLIDE TITLE </vt:lpstr>
      <vt:lpstr>NEW CHAPTER</vt:lpstr>
      <vt:lpstr>SLIDE TITLE GEORGIA 18 PT.UPPERCASE </vt:lpstr>
      <vt:lpstr>SLIDE TITLE GEORGIA 18 PT.UPPERCASE </vt:lpstr>
      <vt:lpstr>SLIDE TITLE GEORGIA 18 PT.UPPERCASE </vt:lpstr>
      <vt:lpstr>MESSAGE (3 COLUMN, BUILD)</vt:lpstr>
      <vt:lpstr>MESSAGE (4 COLUMN, BUILD)</vt:lpstr>
      <vt:lpstr>MESSAGE (5 COLUMN, BUILD)</vt:lpstr>
      <vt:lpstr>Key message slide [use sparingly, maximum 20 to 25 words]</vt:lpstr>
      <vt:lpstr>SLIDE TITLE</vt:lpstr>
      <vt:lpstr>SLIDE TITLE</vt:lpstr>
      <vt:lpstr>KEY MESSAGE SLIDE [USE SPARINGLY, MAXIMUM 20 TO 25 WORDS]</vt:lpstr>
      <vt:lpstr>SLIDE TITLE</vt:lpstr>
      <vt:lpstr>SLIDE TITLE</vt:lpstr>
      <vt:lpstr>STACKED COLUMN CHART</vt:lpstr>
      <vt:lpstr>STACKED BAR CHART</vt:lpstr>
      <vt:lpstr>PIE CHART</vt:lpstr>
      <vt:lpstr>PIE CHART</vt:lpstr>
    </vt:vector>
  </TitlesOfParts>
  <Company>Ideograma Consultores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luis Cacho</dc:creator>
  <cp:lastModifiedBy>Ale Azpíroz</cp:lastModifiedBy>
  <cp:revision>31</cp:revision>
  <dcterms:created xsi:type="dcterms:W3CDTF">2017-12-15T15:34:33Z</dcterms:created>
  <dcterms:modified xsi:type="dcterms:W3CDTF">2021-03-24T15:51:22Z</dcterms:modified>
</cp:coreProperties>
</file>